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2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49"/>
  </p:notesMasterIdLst>
  <p:sldIdLst>
    <p:sldId id="286" r:id="rId2"/>
    <p:sldId id="296" r:id="rId3"/>
    <p:sldId id="295" r:id="rId4"/>
    <p:sldId id="294" r:id="rId5"/>
    <p:sldId id="297" r:id="rId6"/>
    <p:sldId id="298" r:id="rId7"/>
    <p:sldId id="334" r:id="rId8"/>
    <p:sldId id="335" r:id="rId9"/>
    <p:sldId id="336" r:id="rId10"/>
    <p:sldId id="299" r:id="rId11"/>
    <p:sldId id="341" r:id="rId12"/>
    <p:sldId id="300" r:id="rId13"/>
    <p:sldId id="339" r:id="rId14"/>
    <p:sldId id="340" r:id="rId15"/>
    <p:sldId id="338" r:id="rId16"/>
    <p:sldId id="354" r:id="rId17"/>
    <p:sldId id="332" r:id="rId18"/>
    <p:sldId id="333" r:id="rId19"/>
    <p:sldId id="302" r:id="rId20"/>
    <p:sldId id="301" r:id="rId21"/>
    <p:sldId id="289" r:id="rId22"/>
    <p:sldId id="304" r:id="rId23"/>
    <p:sldId id="305" r:id="rId24"/>
    <p:sldId id="324" r:id="rId25"/>
    <p:sldId id="306" r:id="rId26"/>
    <p:sldId id="325" r:id="rId27"/>
    <p:sldId id="326" r:id="rId28"/>
    <p:sldId id="322" r:id="rId29"/>
    <p:sldId id="323" r:id="rId30"/>
    <p:sldId id="327" r:id="rId31"/>
    <p:sldId id="328" r:id="rId32"/>
    <p:sldId id="329" r:id="rId33"/>
    <p:sldId id="330" r:id="rId34"/>
    <p:sldId id="331" r:id="rId35"/>
    <p:sldId id="342" r:id="rId36"/>
    <p:sldId id="343" r:id="rId37"/>
    <p:sldId id="344" r:id="rId38"/>
    <p:sldId id="345" r:id="rId39"/>
    <p:sldId id="346" r:id="rId40"/>
    <p:sldId id="348" r:id="rId41"/>
    <p:sldId id="347" r:id="rId42"/>
    <p:sldId id="349" r:id="rId43"/>
    <p:sldId id="350" r:id="rId44"/>
    <p:sldId id="351" r:id="rId45"/>
    <p:sldId id="352" r:id="rId46"/>
    <p:sldId id="353" r:id="rId47"/>
    <p:sldId id="285" r:id="rId48"/>
  </p:sldIdLst>
  <p:sldSz cx="12192000" cy="6858000"/>
  <p:notesSz cx="6858000" cy="9144000"/>
  <p:custDataLst>
    <p:tags r:id="rId5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975AC61D-C861-EA49-8640-0FCBB5147EE4}">
          <p14:sldIdLst>
            <p14:sldId id="286"/>
            <p14:sldId id="296"/>
            <p14:sldId id="295"/>
            <p14:sldId id="294"/>
            <p14:sldId id="297"/>
            <p14:sldId id="298"/>
            <p14:sldId id="334"/>
            <p14:sldId id="335"/>
            <p14:sldId id="336"/>
            <p14:sldId id="299"/>
            <p14:sldId id="341"/>
            <p14:sldId id="300"/>
            <p14:sldId id="339"/>
            <p14:sldId id="340"/>
            <p14:sldId id="338"/>
            <p14:sldId id="354"/>
            <p14:sldId id="332"/>
            <p14:sldId id="333"/>
            <p14:sldId id="302"/>
            <p14:sldId id="301"/>
            <p14:sldId id="289"/>
            <p14:sldId id="304"/>
            <p14:sldId id="305"/>
            <p14:sldId id="324"/>
            <p14:sldId id="306"/>
            <p14:sldId id="325"/>
            <p14:sldId id="326"/>
            <p14:sldId id="322"/>
            <p14:sldId id="323"/>
            <p14:sldId id="327"/>
            <p14:sldId id="328"/>
            <p14:sldId id="329"/>
            <p14:sldId id="330"/>
            <p14:sldId id="331"/>
            <p14:sldId id="342"/>
            <p14:sldId id="343"/>
            <p14:sldId id="344"/>
            <p14:sldId id="345"/>
            <p14:sldId id="346"/>
            <p14:sldId id="348"/>
            <p14:sldId id="347"/>
            <p14:sldId id="349"/>
            <p14:sldId id="350"/>
            <p14:sldId id="351"/>
            <p14:sldId id="352"/>
            <p14:sldId id="353"/>
          </p14:sldIdLst>
        </p14:section>
        <p14:section name="hide" id="{F9D5FA27-307D-114A-AA0E-A6DC2106C019}">
          <p14:sldIdLst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吳宛儒" initials="吳宛儒" lastIdx="7" clrIdx="0">
    <p:extLst>
      <p:ext uri="{19B8F6BF-5375-455C-9EA6-DF929625EA0E}">
        <p15:presenceInfo xmlns:p15="http://schemas.microsoft.com/office/powerpoint/2012/main" userId="吳宛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F789FD-439E-954B-87BE-DAAE7946DCDD}" v="275" dt="2019-07-25T03:06:41.644"/>
    <p1510:client id="{BC595FAE-7202-0544-809F-F33B4E8946C4}" v="1" dt="2019-07-25T06:03:58.212"/>
    <p1510:client id="{C1F871F9-93B7-8341-88D5-C57BDB22EE79}" v="1" dt="2019-07-25T04:01:58.3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320" autoAdjust="0"/>
  </p:normalViewPr>
  <p:slideViewPr>
    <p:cSldViewPr snapToGrid="0">
      <p:cViewPr varScale="1">
        <p:scale>
          <a:sx n="80" d="100"/>
          <a:sy n="80" d="100"/>
        </p:scale>
        <p:origin x="6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hnny su" userId="14cf5e47fd852828" providerId="LiveId" clId="{EDEABA19-9E0A-3D4B-81EB-F7952BD222B1}"/>
    <pc:docChg chg="undo custSel modSld sldOrd">
      <pc:chgData name="johnny su" userId="14cf5e47fd852828" providerId="LiveId" clId="{EDEABA19-9E0A-3D4B-81EB-F7952BD222B1}" dt="2019-07-08T05:38:08.518" v="1480" actId="1076"/>
      <pc:docMkLst>
        <pc:docMk/>
      </pc:docMkLst>
    </pc:docChg>
  </pc:docChgLst>
  <pc:docChgLst>
    <pc:chgData name="johnny su" userId="14cf5e47fd852828" providerId="LiveId" clId="{C1F871F9-93B7-8341-88D5-C57BDB22EE79}"/>
    <pc:docChg chg="modSld">
      <pc:chgData name="johnny su" userId="14cf5e47fd852828" providerId="LiveId" clId="{C1F871F9-93B7-8341-88D5-C57BDB22EE79}" dt="2019-07-25T04:01:58.379" v="0"/>
      <pc:docMkLst>
        <pc:docMk/>
      </pc:docMkLst>
      <pc:sldChg chg="modTransition">
        <pc:chgData name="johnny su" userId="14cf5e47fd852828" providerId="LiveId" clId="{C1F871F9-93B7-8341-88D5-C57BDB22EE79}" dt="2019-07-25T04:01:58.379" v="0"/>
        <pc:sldMkLst>
          <pc:docMk/>
          <pc:sldMk cId="138158777" sldId="285"/>
        </pc:sldMkLst>
      </pc:sldChg>
    </pc:docChg>
  </pc:docChgLst>
  <pc:docChgLst>
    <pc:chgData name="johnny su" userId="14cf5e47fd852828" providerId="LiveId" clId="{5EF789FD-439E-954B-87BE-DAAE7946DCDD}"/>
    <pc:docChg chg="undo redo custSel addSld delSld modSld sldOrd">
      <pc:chgData name="johnny su" userId="14cf5e47fd852828" providerId="LiveId" clId="{5EF789FD-439E-954B-87BE-DAAE7946DCDD}" dt="2019-07-25T03:23:57.202" v="2676" actId="20577"/>
      <pc:docMkLst>
        <pc:docMk/>
      </pc:docMkLst>
      <pc:sldChg chg="modTransition">
        <pc:chgData name="johnny su" userId="14cf5e47fd852828" providerId="LiveId" clId="{5EF789FD-439E-954B-87BE-DAAE7946DCDD}" dt="2019-07-25T02:25:45.352" v="2348"/>
        <pc:sldMkLst>
          <pc:docMk/>
          <pc:sldMk cId="122094252" sldId="261"/>
        </pc:sldMkLst>
      </pc:sldChg>
      <pc:sldChg chg="modAnim modNotesTx">
        <pc:chgData name="johnny su" userId="14cf5e47fd852828" providerId="LiveId" clId="{5EF789FD-439E-954B-87BE-DAAE7946DCDD}" dt="2019-07-25T01:45:36.706" v="2050"/>
        <pc:sldMkLst>
          <pc:docMk/>
          <pc:sldMk cId="771865173" sldId="294"/>
        </pc:sldMkLst>
      </pc:sldChg>
      <pc:sldChg chg="modSp modNotesTx">
        <pc:chgData name="johnny su" userId="14cf5e47fd852828" providerId="LiveId" clId="{5EF789FD-439E-954B-87BE-DAAE7946DCDD}" dt="2019-07-25T01:46:34.664" v="2051" actId="207"/>
        <pc:sldMkLst>
          <pc:docMk/>
          <pc:sldMk cId="1652835764" sldId="297"/>
        </pc:sldMkLst>
        <pc:spChg chg="mod">
          <ac:chgData name="johnny su" userId="14cf5e47fd852828" providerId="LiveId" clId="{5EF789FD-439E-954B-87BE-DAAE7946DCDD}" dt="2019-07-25T01:46:34.664" v="2051" actId="207"/>
          <ac:spMkLst>
            <pc:docMk/>
            <pc:sldMk cId="1652835764" sldId="297"/>
            <ac:spMk id="18" creationId="{706402A1-37A5-4D75-88F8-246A70E39C0B}"/>
          </ac:spMkLst>
        </pc:spChg>
      </pc:sldChg>
      <pc:sldChg chg="modSp modAnim modNotesTx">
        <pc:chgData name="johnny su" userId="14cf5e47fd852828" providerId="LiveId" clId="{5EF789FD-439E-954B-87BE-DAAE7946DCDD}" dt="2019-07-25T02:16:05.300" v="2283"/>
        <pc:sldMkLst>
          <pc:docMk/>
          <pc:sldMk cId="1668541883" sldId="298"/>
        </pc:sldMkLst>
        <pc:spChg chg="mod">
          <ac:chgData name="johnny su" userId="14cf5e47fd852828" providerId="LiveId" clId="{5EF789FD-439E-954B-87BE-DAAE7946DCDD}" dt="2019-07-24T08:51:02.046" v="1356" actId="15"/>
          <ac:spMkLst>
            <pc:docMk/>
            <pc:sldMk cId="1668541883" sldId="298"/>
            <ac:spMk id="18" creationId="{706402A1-37A5-4D75-88F8-246A70E39C0B}"/>
          </ac:spMkLst>
        </pc:spChg>
      </pc:sldChg>
      <pc:sldChg chg="addSp modSp ord modNotesTx">
        <pc:chgData name="johnny su" userId="14cf5e47fd852828" providerId="LiveId" clId="{5EF789FD-439E-954B-87BE-DAAE7946DCDD}" dt="2019-07-25T02:32:49.257" v="2386" actId="1076"/>
        <pc:sldMkLst>
          <pc:docMk/>
          <pc:sldMk cId="2458225229" sldId="299"/>
        </pc:sldMkLst>
        <pc:spChg chg="mod">
          <ac:chgData name="johnny su" userId="14cf5e47fd852828" providerId="LiveId" clId="{5EF789FD-439E-954B-87BE-DAAE7946DCDD}" dt="2019-07-24T09:27:37.787" v="1971"/>
          <ac:spMkLst>
            <pc:docMk/>
            <pc:sldMk cId="2458225229" sldId="299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8:19:33.130" v="1011" actId="1076"/>
          <ac:spMkLst>
            <pc:docMk/>
            <pc:sldMk cId="2458225229" sldId="299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5T02:32:49.257" v="2386" actId="1076"/>
          <ac:picMkLst>
            <pc:docMk/>
            <pc:sldMk cId="2458225229" sldId="299"/>
            <ac:picMk id="2" creationId="{CBD71920-EC35-0E45-8E2B-E9FE52D89F47}"/>
          </ac:picMkLst>
        </pc:picChg>
      </pc:sldChg>
      <pc:sldChg chg="modNotesTx">
        <pc:chgData name="johnny su" userId="14cf5e47fd852828" providerId="LiveId" clId="{5EF789FD-439E-954B-87BE-DAAE7946DCDD}" dt="2019-07-24T08:48:13.368" v="1290" actId="20577"/>
        <pc:sldMkLst>
          <pc:docMk/>
          <pc:sldMk cId="2581918494" sldId="300"/>
        </pc:sldMkLst>
      </pc:sldChg>
      <pc:sldChg chg="modNotesTx">
        <pc:chgData name="johnny su" userId="14cf5e47fd852828" providerId="LiveId" clId="{5EF789FD-439E-954B-87BE-DAAE7946DCDD}" dt="2019-07-25T03:06:31.087" v="2427" actId="115"/>
        <pc:sldMkLst>
          <pc:docMk/>
          <pc:sldMk cId="1367160093" sldId="301"/>
        </pc:sldMkLst>
      </pc:sldChg>
      <pc:sldChg chg="addSp modSp modAnim modNotesTx">
        <pc:chgData name="johnny su" userId="14cf5e47fd852828" providerId="LiveId" clId="{5EF789FD-439E-954B-87BE-DAAE7946DCDD}" dt="2019-07-25T01:53:48.909" v="2162"/>
        <pc:sldMkLst>
          <pc:docMk/>
          <pc:sldMk cId="818210190" sldId="302"/>
        </pc:sldMkLst>
        <pc:spChg chg="mod">
          <ac:chgData name="johnny su" userId="14cf5e47fd852828" providerId="LiveId" clId="{5EF789FD-439E-954B-87BE-DAAE7946DCDD}" dt="2019-07-25T01:52:39.458" v="2143" actId="14100"/>
          <ac:spMkLst>
            <pc:docMk/>
            <pc:sldMk cId="818210190" sldId="302"/>
            <ac:spMk id="18" creationId="{706402A1-37A5-4D75-88F8-246A70E39C0B}"/>
          </ac:spMkLst>
        </pc:spChg>
        <pc:picChg chg="add mod">
          <ac:chgData name="johnny su" userId="14cf5e47fd852828" providerId="LiveId" clId="{5EF789FD-439E-954B-87BE-DAAE7946DCDD}" dt="2019-07-25T01:52:48.392" v="2147" actId="1076"/>
          <ac:picMkLst>
            <pc:docMk/>
            <pc:sldMk cId="818210190" sldId="302"/>
            <ac:picMk id="2" creationId="{6516A1FF-CEFB-654E-B379-BE4DF1608609}"/>
          </ac:picMkLst>
        </pc:picChg>
        <pc:picChg chg="add mod">
          <ac:chgData name="johnny su" userId="14cf5e47fd852828" providerId="LiveId" clId="{5EF789FD-439E-954B-87BE-DAAE7946DCDD}" dt="2019-07-25T01:53:17.095" v="2154" actId="14100"/>
          <ac:picMkLst>
            <pc:docMk/>
            <pc:sldMk cId="818210190" sldId="302"/>
            <ac:picMk id="3" creationId="{4CC1D7D1-E96F-6245-AF8E-9A0C74BA20B7}"/>
          </ac:picMkLst>
        </pc:picChg>
        <pc:picChg chg="add mod">
          <ac:chgData name="johnny su" userId="14cf5e47fd852828" providerId="LiveId" clId="{5EF789FD-439E-954B-87BE-DAAE7946DCDD}" dt="2019-07-25T01:53:43.807" v="2160" actId="14100"/>
          <ac:picMkLst>
            <pc:docMk/>
            <pc:sldMk cId="818210190" sldId="302"/>
            <ac:picMk id="4" creationId="{CED168A9-C22D-DD43-8D94-D94742DBA81D}"/>
          </ac:picMkLst>
        </pc:picChg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3420906929" sldId="303"/>
        </pc:sldMkLst>
      </pc:sldChg>
      <pc:sldChg chg="modNotesTx">
        <pc:chgData name="johnny su" userId="14cf5e47fd852828" providerId="LiveId" clId="{5EF789FD-439E-954B-87BE-DAAE7946DCDD}" dt="2019-07-24T07:13:10.303" v="243" actId="20577"/>
        <pc:sldMkLst>
          <pc:docMk/>
          <pc:sldMk cId="3752935272" sldId="304"/>
        </pc:sldMkLst>
      </pc:sldChg>
      <pc:sldChg chg="addSp delSp modNotesTx">
        <pc:chgData name="johnny su" userId="14cf5e47fd852828" providerId="LiveId" clId="{5EF789FD-439E-954B-87BE-DAAE7946DCDD}" dt="2019-07-24T07:16:25.804" v="353"/>
        <pc:sldMkLst>
          <pc:docMk/>
          <pc:sldMk cId="2260865422" sldId="305"/>
        </pc:sldMkLst>
        <pc:spChg chg="add del">
          <ac:chgData name="johnny su" userId="14cf5e47fd852828" providerId="LiveId" clId="{5EF789FD-439E-954B-87BE-DAAE7946DCDD}" dt="2019-07-24T07:16:25.804" v="353"/>
          <ac:spMkLst>
            <pc:docMk/>
            <pc:sldMk cId="2260865422" sldId="305"/>
            <ac:spMk id="2" creationId="{E99D8E8A-5DFB-464D-92BF-DEA0518827B1}"/>
          </ac:spMkLst>
        </pc:spChg>
      </pc:sldChg>
      <pc:sldChg chg="addSp delSp modSp modNotesTx">
        <pc:chgData name="johnny su" userId="14cf5e47fd852828" providerId="LiveId" clId="{5EF789FD-439E-954B-87BE-DAAE7946DCDD}" dt="2019-07-24T07:19:08.567" v="420"/>
        <pc:sldMkLst>
          <pc:docMk/>
          <pc:sldMk cId="1876069382" sldId="306"/>
        </pc:sldMkLst>
        <pc:spChg chg="add del">
          <ac:chgData name="johnny su" userId="14cf5e47fd852828" providerId="LiveId" clId="{5EF789FD-439E-954B-87BE-DAAE7946DCDD}" dt="2019-07-24T07:19:08.567" v="420"/>
          <ac:spMkLst>
            <pc:docMk/>
            <pc:sldMk cId="1876069382" sldId="306"/>
            <ac:spMk id="3" creationId="{68DEB2DB-ED18-5A43-ACC3-75CBD967C8EA}"/>
          </ac:spMkLst>
        </pc:spChg>
        <pc:spChg chg="mod">
          <ac:chgData name="johnny su" userId="14cf5e47fd852828" providerId="LiveId" clId="{5EF789FD-439E-954B-87BE-DAAE7946DCDD}" dt="2019-07-24T07:18:35.699" v="405" actId="1076"/>
          <ac:spMkLst>
            <pc:docMk/>
            <pc:sldMk cId="1876069382" sldId="306"/>
            <ac:spMk id="4" creationId="{CD97F9F0-9186-4365-8886-0E52B26ADD4B}"/>
          </ac:spMkLst>
        </pc:spChg>
        <pc:spChg chg="mod">
          <ac:chgData name="johnny su" userId="14cf5e47fd852828" providerId="LiveId" clId="{5EF789FD-439E-954B-87BE-DAAE7946DCDD}" dt="2019-07-24T07:18:35.699" v="405" actId="1076"/>
          <ac:spMkLst>
            <pc:docMk/>
            <pc:sldMk cId="1876069382" sldId="306"/>
            <ac:spMk id="15" creationId="{551997AC-7D78-48F6-B298-5ECF535A908B}"/>
          </ac:spMkLst>
        </pc:spChg>
        <pc:spChg chg="add mod">
          <ac:chgData name="johnny su" userId="14cf5e47fd852828" providerId="LiveId" clId="{5EF789FD-439E-954B-87BE-DAAE7946DCDD}" dt="2019-07-24T07:19:02.664" v="418" actId="1076"/>
          <ac:spMkLst>
            <pc:docMk/>
            <pc:sldMk cId="1876069382" sldId="306"/>
            <ac:spMk id="16" creationId="{729A47E4-1936-294F-9561-0F75917F0245}"/>
          </ac:spMkLst>
        </pc:spChg>
        <pc:picChg chg="mod">
          <ac:chgData name="johnny su" userId="14cf5e47fd852828" providerId="LiveId" clId="{5EF789FD-439E-954B-87BE-DAAE7946DCDD}" dt="2019-07-24T07:18:35.699" v="405" actId="1076"/>
          <ac:picMkLst>
            <pc:docMk/>
            <pc:sldMk cId="1876069382" sldId="306"/>
            <ac:picMk id="2" creationId="{42AA51D5-3F33-4C57-B932-1B91EE45CE3F}"/>
          </ac:picMkLst>
        </pc:picChg>
      </pc:sldChg>
      <pc:sldChg chg="modTransition modNotesTx">
        <pc:chgData name="johnny su" userId="14cf5e47fd852828" providerId="LiveId" clId="{5EF789FD-439E-954B-87BE-DAAE7946DCDD}" dt="2019-07-25T02:25:45.352" v="2348"/>
        <pc:sldMkLst>
          <pc:docMk/>
          <pc:sldMk cId="635718068" sldId="307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1487648548" sldId="308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4038050179" sldId="309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1494505847" sldId="310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211002191" sldId="311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3625886423" sldId="312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3585252648" sldId="313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599375560" sldId="314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3746083455" sldId="315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4167477609" sldId="316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2968088204" sldId="317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1078929534" sldId="318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3834684021" sldId="319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251838255" sldId="320"/>
        </pc:sldMkLst>
      </pc:sldChg>
      <pc:sldChg chg="modTransition">
        <pc:chgData name="johnny su" userId="14cf5e47fd852828" providerId="LiveId" clId="{5EF789FD-439E-954B-87BE-DAAE7946DCDD}" dt="2019-07-25T02:25:45.352" v="2348"/>
        <pc:sldMkLst>
          <pc:docMk/>
          <pc:sldMk cId="1010084182" sldId="321"/>
        </pc:sldMkLst>
      </pc:sldChg>
      <pc:sldChg chg="addSp delSp modSp add modNotesTx">
        <pc:chgData name="johnny su" userId="14cf5e47fd852828" providerId="LiveId" clId="{5EF789FD-439E-954B-87BE-DAAE7946DCDD}" dt="2019-07-24T03:57:18.076" v="98" actId="20577"/>
        <pc:sldMkLst>
          <pc:docMk/>
          <pc:sldMk cId="1652246545" sldId="322"/>
        </pc:sldMkLst>
        <pc:spChg chg="del">
          <ac:chgData name="johnny su" userId="14cf5e47fd852828" providerId="LiveId" clId="{5EF789FD-439E-954B-87BE-DAAE7946DCDD}" dt="2019-07-24T03:49:55.494" v="18" actId="478"/>
          <ac:spMkLst>
            <pc:docMk/>
            <pc:sldMk cId="1652246545" sldId="322"/>
            <ac:spMk id="4" creationId="{CD97F9F0-9186-4365-8886-0E52B26ADD4B}"/>
          </ac:spMkLst>
        </pc:spChg>
        <pc:spChg chg="del">
          <ac:chgData name="johnny su" userId="14cf5e47fd852828" providerId="LiveId" clId="{5EF789FD-439E-954B-87BE-DAAE7946DCDD}" dt="2019-07-24T03:49:52.032" v="17" actId="478"/>
          <ac:spMkLst>
            <pc:docMk/>
            <pc:sldMk cId="1652246545" sldId="322"/>
            <ac:spMk id="15" creationId="{551997AC-7D78-48F6-B298-5ECF535A908B}"/>
          </ac:spMkLst>
        </pc:spChg>
        <pc:spChg chg="mod">
          <ac:chgData name="johnny su" userId="14cf5e47fd852828" providerId="LiveId" clId="{5EF789FD-439E-954B-87BE-DAAE7946DCDD}" dt="2019-07-24T03:49:49.204" v="16" actId="20577"/>
          <ac:spMkLst>
            <pc:docMk/>
            <pc:sldMk cId="1652246545" sldId="322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3:48:55.818" v="3" actId="478"/>
          <ac:picMkLst>
            <pc:docMk/>
            <pc:sldMk cId="1652246545" sldId="322"/>
            <ac:picMk id="2" creationId="{42AA51D5-3F33-4C57-B932-1B91EE45CE3F}"/>
          </ac:picMkLst>
        </pc:picChg>
        <pc:picChg chg="add mod">
          <ac:chgData name="johnny su" userId="14cf5e47fd852828" providerId="LiveId" clId="{5EF789FD-439E-954B-87BE-DAAE7946DCDD}" dt="2019-07-24T03:53:22.120" v="30" actId="1076"/>
          <ac:picMkLst>
            <pc:docMk/>
            <pc:sldMk cId="1652246545" sldId="322"/>
            <ac:picMk id="3" creationId="{99A3A242-EF7D-164F-9E31-89496A5FFB40}"/>
          </ac:picMkLst>
        </pc:picChg>
      </pc:sldChg>
      <pc:sldChg chg="addSp delSp modSp add modNotesTx">
        <pc:chgData name="johnny su" userId="14cf5e47fd852828" providerId="LiveId" clId="{5EF789FD-439E-954B-87BE-DAAE7946DCDD}" dt="2019-07-24T07:15:52.682" v="351" actId="20577"/>
        <pc:sldMkLst>
          <pc:docMk/>
          <pc:sldMk cId="3399320113" sldId="323"/>
        </pc:sldMkLst>
        <pc:spChg chg="del">
          <ac:chgData name="johnny su" userId="14cf5e47fd852828" providerId="LiveId" clId="{5EF789FD-439E-954B-87BE-DAAE7946DCDD}" dt="2019-07-24T03:58:07.925" v="102" actId="478"/>
          <ac:spMkLst>
            <pc:docMk/>
            <pc:sldMk cId="3399320113" sldId="323"/>
            <ac:spMk id="4" creationId="{CD97F9F0-9186-4365-8886-0E52B26ADD4B}"/>
          </ac:spMkLst>
        </pc:spChg>
        <pc:spChg chg="del">
          <ac:chgData name="johnny su" userId="14cf5e47fd852828" providerId="LiveId" clId="{5EF789FD-439E-954B-87BE-DAAE7946DCDD}" dt="2019-07-24T03:58:06.430" v="101" actId="478"/>
          <ac:spMkLst>
            <pc:docMk/>
            <pc:sldMk cId="3399320113" sldId="323"/>
            <ac:spMk id="15" creationId="{551997AC-7D78-48F6-B298-5ECF535A908B}"/>
          </ac:spMkLst>
        </pc:spChg>
        <pc:spChg chg="mod">
          <ac:chgData name="johnny su" userId="14cf5e47fd852828" providerId="LiveId" clId="{5EF789FD-439E-954B-87BE-DAAE7946DCDD}" dt="2019-07-24T03:58:16.633" v="104"/>
          <ac:spMkLst>
            <pc:docMk/>
            <pc:sldMk cId="3399320113" sldId="323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3:58:03.989" v="100" actId="478"/>
          <ac:picMkLst>
            <pc:docMk/>
            <pc:sldMk cId="3399320113" sldId="323"/>
            <ac:picMk id="2" creationId="{42AA51D5-3F33-4C57-B932-1B91EE45CE3F}"/>
          </ac:picMkLst>
        </pc:picChg>
        <pc:picChg chg="add mod">
          <ac:chgData name="johnny su" userId="14cf5e47fd852828" providerId="LiveId" clId="{5EF789FD-439E-954B-87BE-DAAE7946DCDD}" dt="2019-07-24T03:58:43.078" v="107" actId="1076"/>
          <ac:picMkLst>
            <pc:docMk/>
            <pc:sldMk cId="3399320113" sldId="323"/>
            <ac:picMk id="3" creationId="{BA47A5BD-3380-A346-8DF5-F4F39EAD2F4D}"/>
          </ac:picMkLst>
        </pc:picChg>
      </pc:sldChg>
      <pc:sldChg chg="addSp delSp modSp add modNotesTx">
        <pc:chgData name="johnny su" userId="14cf5e47fd852828" providerId="LiveId" clId="{5EF789FD-439E-954B-87BE-DAAE7946DCDD}" dt="2019-07-24T07:17:28.050" v="402" actId="20577"/>
        <pc:sldMkLst>
          <pc:docMk/>
          <pc:sldMk cId="2872647688" sldId="324"/>
        </pc:sldMkLst>
        <pc:spChg chg="mod">
          <ac:chgData name="johnny su" userId="14cf5e47fd852828" providerId="LiveId" clId="{5EF789FD-439E-954B-87BE-DAAE7946DCDD}" dt="2019-07-24T07:16:41.611" v="357"/>
          <ac:spMkLst>
            <pc:docMk/>
            <pc:sldMk cId="2872647688" sldId="324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7:16:56.034" v="360" actId="1076"/>
          <ac:picMkLst>
            <pc:docMk/>
            <pc:sldMk cId="2872647688" sldId="324"/>
            <ac:picMk id="2" creationId="{BC1BEE4F-48E8-D14E-99EF-CE22ED18B012}"/>
          </ac:picMkLst>
        </pc:picChg>
        <pc:picChg chg="del">
          <ac:chgData name="johnny su" userId="14cf5e47fd852828" providerId="LiveId" clId="{5EF789FD-439E-954B-87BE-DAAE7946DCDD}" dt="2019-07-24T07:16:33.117" v="355" actId="478"/>
          <ac:picMkLst>
            <pc:docMk/>
            <pc:sldMk cId="2872647688" sldId="324"/>
            <ac:picMk id="3" creationId="{BA47A5BD-3380-A346-8DF5-F4F39EAD2F4D}"/>
          </ac:picMkLst>
        </pc:picChg>
      </pc:sldChg>
      <pc:sldChg chg="addSp delSp modSp add modTransition modNotesTx">
        <pc:chgData name="johnny su" userId="14cf5e47fd852828" providerId="LiveId" clId="{5EF789FD-439E-954B-87BE-DAAE7946DCDD}" dt="2019-07-25T01:57:45.193" v="2207" actId="20577"/>
        <pc:sldMkLst>
          <pc:docMk/>
          <pc:sldMk cId="1288861650" sldId="325"/>
        </pc:sldMkLst>
        <pc:spChg chg="del">
          <ac:chgData name="johnny su" userId="14cf5e47fd852828" providerId="LiveId" clId="{5EF789FD-439E-954B-87BE-DAAE7946DCDD}" dt="2019-07-24T07:19:20.565" v="422" actId="478"/>
          <ac:spMkLst>
            <pc:docMk/>
            <pc:sldMk cId="1288861650" sldId="325"/>
            <ac:spMk id="4" creationId="{CD97F9F0-9186-4365-8886-0E52B26ADD4B}"/>
          </ac:spMkLst>
        </pc:spChg>
        <pc:spChg chg="del">
          <ac:chgData name="johnny su" userId="14cf5e47fd852828" providerId="LiveId" clId="{5EF789FD-439E-954B-87BE-DAAE7946DCDD}" dt="2019-07-24T07:19:20.565" v="422" actId="478"/>
          <ac:spMkLst>
            <pc:docMk/>
            <pc:sldMk cId="1288861650" sldId="325"/>
            <ac:spMk id="15" creationId="{551997AC-7D78-48F6-B298-5ECF535A908B}"/>
          </ac:spMkLst>
        </pc:spChg>
        <pc:spChg chg="mod">
          <ac:chgData name="johnny su" userId="14cf5e47fd852828" providerId="LiveId" clId="{5EF789FD-439E-954B-87BE-DAAE7946DCDD}" dt="2019-07-25T01:57:45.193" v="2207" actId="20577"/>
          <ac:spMkLst>
            <pc:docMk/>
            <pc:sldMk cId="1288861650" sldId="325"/>
            <ac:spMk id="16" creationId="{729A47E4-1936-294F-9561-0F75917F0245}"/>
          </ac:spMkLst>
        </pc:spChg>
        <pc:spChg chg="mod">
          <ac:chgData name="johnny su" userId="14cf5e47fd852828" providerId="LiveId" clId="{5EF789FD-439E-954B-87BE-DAAE7946DCDD}" dt="2019-07-24T07:19:29.486" v="428" actId="20577"/>
          <ac:spMkLst>
            <pc:docMk/>
            <pc:sldMk cId="1288861650" sldId="325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7:19:22.485" v="423" actId="478"/>
          <ac:picMkLst>
            <pc:docMk/>
            <pc:sldMk cId="1288861650" sldId="325"/>
            <ac:picMk id="2" creationId="{42AA51D5-3F33-4C57-B932-1B91EE45CE3F}"/>
          </ac:picMkLst>
        </pc:picChg>
        <pc:picChg chg="add del mod">
          <ac:chgData name="johnny su" userId="14cf5e47fd852828" providerId="LiveId" clId="{5EF789FD-439E-954B-87BE-DAAE7946DCDD}" dt="2019-07-24T08:30:13.331" v="1056" actId="1076"/>
          <ac:picMkLst>
            <pc:docMk/>
            <pc:sldMk cId="1288861650" sldId="325"/>
            <ac:picMk id="3" creationId="{0AC4C028-2D81-CF49-9E70-9636018EF308}"/>
          </ac:picMkLst>
        </pc:picChg>
        <pc:picChg chg="add del">
          <ac:chgData name="johnny su" userId="14cf5e47fd852828" providerId="LiveId" clId="{5EF789FD-439E-954B-87BE-DAAE7946DCDD}" dt="2019-07-24T07:26:18.069" v="488"/>
          <ac:picMkLst>
            <pc:docMk/>
            <pc:sldMk cId="1288861650" sldId="325"/>
            <ac:picMk id="5" creationId="{4650705E-828F-5241-B327-53C3861B9DCE}"/>
          </ac:picMkLst>
        </pc:picChg>
        <pc:picChg chg="add mod modCrop">
          <ac:chgData name="johnny su" userId="14cf5e47fd852828" providerId="LiveId" clId="{5EF789FD-439E-954B-87BE-DAAE7946DCDD}" dt="2019-07-24T08:30:09.608" v="1055" actId="1076"/>
          <ac:picMkLst>
            <pc:docMk/>
            <pc:sldMk cId="1288861650" sldId="325"/>
            <ac:picMk id="6" creationId="{DEEFA644-4D03-6F41-B5D8-0C137DAC5656}"/>
          </ac:picMkLst>
        </pc:picChg>
      </pc:sldChg>
      <pc:sldChg chg="addSp delSp modSp add ord modNotesTx">
        <pc:chgData name="johnny su" userId="14cf5e47fd852828" providerId="LiveId" clId="{5EF789FD-439E-954B-87BE-DAAE7946DCDD}" dt="2019-07-25T01:59:38.400" v="2209" actId="20577"/>
        <pc:sldMkLst>
          <pc:docMk/>
          <pc:sldMk cId="3974049611" sldId="326"/>
        </pc:sldMkLst>
        <pc:spChg chg="del">
          <ac:chgData name="johnny su" userId="14cf5e47fd852828" providerId="LiveId" clId="{5EF789FD-439E-954B-87BE-DAAE7946DCDD}" dt="2019-07-24T07:20:32.464" v="437" actId="478"/>
          <ac:spMkLst>
            <pc:docMk/>
            <pc:sldMk cId="3974049611" sldId="326"/>
            <ac:spMk id="4" creationId="{CD97F9F0-9186-4365-8886-0E52B26ADD4B}"/>
          </ac:spMkLst>
        </pc:spChg>
        <pc:spChg chg="del">
          <ac:chgData name="johnny su" userId="14cf5e47fd852828" providerId="LiveId" clId="{5EF789FD-439E-954B-87BE-DAAE7946DCDD}" dt="2019-07-24T07:20:32.464" v="437" actId="478"/>
          <ac:spMkLst>
            <pc:docMk/>
            <pc:sldMk cId="3974049611" sldId="326"/>
            <ac:spMk id="15" creationId="{551997AC-7D78-48F6-B298-5ECF535A908B}"/>
          </ac:spMkLst>
        </pc:spChg>
        <pc:spChg chg="del mod">
          <ac:chgData name="johnny su" userId="14cf5e47fd852828" providerId="LiveId" clId="{5EF789FD-439E-954B-87BE-DAAE7946DCDD}" dt="2019-07-24T08:38:09.062" v="1086" actId="478"/>
          <ac:spMkLst>
            <pc:docMk/>
            <pc:sldMk cId="3974049611" sldId="326"/>
            <ac:spMk id="16" creationId="{729A47E4-1936-294F-9561-0F75917F0245}"/>
          </ac:spMkLst>
        </pc:spChg>
        <pc:spChg chg="mod">
          <ac:chgData name="johnny su" userId="14cf5e47fd852828" providerId="LiveId" clId="{5EF789FD-439E-954B-87BE-DAAE7946DCDD}" dt="2019-07-24T07:20:25.270" v="434"/>
          <ac:spMkLst>
            <pc:docMk/>
            <pc:sldMk cId="3974049611" sldId="326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7:20:30.194" v="436" actId="478"/>
          <ac:picMkLst>
            <pc:docMk/>
            <pc:sldMk cId="3974049611" sldId="326"/>
            <ac:picMk id="2" creationId="{42AA51D5-3F33-4C57-B932-1B91EE45CE3F}"/>
          </ac:picMkLst>
        </pc:picChg>
        <pc:picChg chg="add mod">
          <ac:chgData name="johnny su" userId="14cf5e47fd852828" providerId="LiveId" clId="{5EF789FD-439E-954B-87BE-DAAE7946DCDD}" dt="2019-07-24T08:38:13.472" v="1089" actId="1076"/>
          <ac:picMkLst>
            <pc:docMk/>
            <pc:sldMk cId="3974049611" sldId="326"/>
            <ac:picMk id="3" creationId="{7AD5EC51-36ED-7D42-A5A2-CE0349F5AAB7}"/>
          </ac:picMkLst>
        </pc:picChg>
      </pc:sldChg>
      <pc:sldChg chg="addSp delSp modSp add modNotesTx">
        <pc:chgData name="johnny su" userId="14cf5e47fd852828" providerId="LiveId" clId="{5EF789FD-439E-954B-87BE-DAAE7946DCDD}" dt="2019-07-24T07:37:11.987" v="626"/>
        <pc:sldMkLst>
          <pc:docMk/>
          <pc:sldMk cId="1230882301" sldId="327"/>
        </pc:sldMkLst>
        <pc:spChg chg="mod">
          <ac:chgData name="johnny su" userId="14cf5e47fd852828" providerId="LiveId" clId="{5EF789FD-439E-954B-87BE-DAAE7946DCDD}" dt="2019-07-24T07:35:23.416" v="512"/>
          <ac:spMkLst>
            <pc:docMk/>
            <pc:sldMk cId="1230882301" sldId="327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7:36:52.064" v="624" actId="1076"/>
          <ac:picMkLst>
            <pc:docMk/>
            <pc:sldMk cId="1230882301" sldId="327"/>
            <ac:picMk id="2" creationId="{30DE1662-1572-3B45-B15F-7388A30CD399}"/>
          </ac:picMkLst>
        </pc:picChg>
        <pc:picChg chg="del">
          <ac:chgData name="johnny su" userId="14cf5e47fd852828" providerId="LiveId" clId="{5EF789FD-439E-954B-87BE-DAAE7946DCDD}" dt="2019-07-24T07:34:44.513" v="509" actId="478"/>
          <ac:picMkLst>
            <pc:docMk/>
            <pc:sldMk cId="1230882301" sldId="327"/>
            <ac:picMk id="3" creationId="{BA47A5BD-3380-A346-8DF5-F4F39EAD2F4D}"/>
          </ac:picMkLst>
        </pc:picChg>
        <pc:picChg chg="add del">
          <ac:chgData name="johnny su" userId="14cf5e47fd852828" providerId="LiveId" clId="{5EF789FD-439E-954B-87BE-DAAE7946DCDD}" dt="2019-07-24T07:37:11.987" v="626"/>
          <ac:picMkLst>
            <pc:docMk/>
            <pc:sldMk cId="1230882301" sldId="327"/>
            <ac:picMk id="4" creationId="{93700A77-0D3B-0540-99E8-3B601EE085A9}"/>
          </ac:picMkLst>
        </pc:picChg>
      </pc:sldChg>
      <pc:sldChg chg="addSp delSp modSp add modNotesTx">
        <pc:chgData name="johnny su" userId="14cf5e47fd852828" providerId="LiveId" clId="{5EF789FD-439E-954B-87BE-DAAE7946DCDD}" dt="2019-07-25T03:23:57.202" v="2676" actId="20577"/>
        <pc:sldMkLst>
          <pc:docMk/>
          <pc:sldMk cId="3979272513" sldId="328"/>
        </pc:sldMkLst>
        <pc:spChg chg="add del">
          <ac:chgData name="johnny su" userId="14cf5e47fd852828" providerId="LiveId" clId="{5EF789FD-439E-954B-87BE-DAAE7946DCDD}" dt="2019-07-24T07:37:36.347" v="633"/>
          <ac:spMkLst>
            <pc:docMk/>
            <pc:sldMk cId="3979272513" sldId="328"/>
            <ac:spMk id="3" creationId="{7C2CFE4A-D0CC-6046-B39E-422DE8FC5BFF}"/>
          </ac:spMkLst>
        </pc:spChg>
        <pc:spChg chg="mod">
          <ac:chgData name="johnny su" userId="14cf5e47fd852828" providerId="LiveId" clId="{5EF789FD-439E-954B-87BE-DAAE7946DCDD}" dt="2019-07-24T07:37:26.143" v="631"/>
          <ac:spMkLst>
            <pc:docMk/>
            <pc:sldMk cId="3979272513" sldId="328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7:37:17.149" v="629" actId="478"/>
          <ac:picMkLst>
            <pc:docMk/>
            <pc:sldMk cId="3979272513" sldId="328"/>
            <ac:picMk id="2" creationId="{30DE1662-1572-3B45-B15F-7388A30CD399}"/>
          </ac:picMkLst>
        </pc:picChg>
        <pc:picChg chg="add mod">
          <ac:chgData name="johnny su" userId="14cf5e47fd852828" providerId="LiveId" clId="{5EF789FD-439E-954B-87BE-DAAE7946DCDD}" dt="2019-07-24T08:42:01.966" v="1092" actId="1076"/>
          <ac:picMkLst>
            <pc:docMk/>
            <pc:sldMk cId="3979272513" sldId="328"/>
            <ac:picMk id="4" creationId="{3DD71230-F799-394F-B352-E0E7E0185725}"/>
          </ac:picMkLst>
        </pc:picChg>
      </pc:sldChg>
      <pc:sldChg chg="addSp modSp add modNotesTx">
        <pc:chgData name="johnny su" userId="14cf5e47fd852828" providerId="LiveId" clId="{5EF789FD-439E-954B-87BE-DAAE7946DCDD}" dt="2019-07-24T08:45:12.459" v="1223" actId="20577"/>
        <pc:sldMkLst>
          <pc:docMk/>
          <pc:sldMk cId="2481685724" sldId="329"/>
        </pc:sldMkLst>
        <pc:spChg chg="mod">
          <ac:chgData name="johnny su" userId="14cf5e47fd852828" providerId="LiveId" clId="{5EF789FD-439E-954B-87BE-DAAE7946DCDD}" dt="2019-07-24T07:37:48.618" v="637"/>
          <ac:spMkLst>
            <pc:docMk/>
            <pc:sldMk cId="2481685724" sldId="329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8:43:05.542" v="1095" actId="1076"/>
          <ac:picMkLst>
            <pc:docMk/>
            <pc:sldMk cId="2481685724" sldId="329"/>
            <ac:picMk id="2" creationId="{8D707704-F35C-9F49-89DA-5401230ED622}"/>
          </ac:picMkLst>
        </pc:picChg>
      </pc:sldChg>
      <pc:sldChg chg="addSp modSp add modNotesTx">
        <pc:chgData name="johnny su" userId="14cf5e47fd852828" providerId="LiveId" clId="{5EF789FD-439E-954B-87BE-DAAE7946DCDD}" dt="2019-07-24T07:38:53.160" v="689" actId="1076"/>
        <pc:sldMkLst>
          <pc:docMk/>
          <pc:sldMk cId="1467825329" sldId="330"/>
        </pc:sldMkLst>
        <pc:spChg chg="mod">
          <ac:chgData name="johnny su" userId="14cf5e47fd852828" providerId="LiveId" clId="{5EF789FD-439E-954B-87BE-DAAE7946DCDD}" dt="2019-07-24T07:38:06.412" v="639"/>
          <ac:spMkLst>
            <pc:docMk/>
            <pc:sldMk cId="1467825329" sldId="330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7:38:53.160" v="689" actId="1076"/>
          <ac:picMkLst>
            <pc:docMk/>
            <pc:sldMk cId="1467825329" sldId="330"/>
            <ac:picMk id="2" creationId="{336C6650-7498-8A4B-BC2B-C6033B598360}"/>
          </ac:picMkLst>
        </pc:picChg>
      </pc:sldChg>
      <pc:sldChg chg="addSp modSp add modNotesTx">
        <pc:chgData name="johnny su" userId="14cf5e47fd852828" providerId="LiveId" clId="{5EF789FD-439E-954B-87BE-DAAE7946DCDD}" dt="2019-07-24T09:19:23.867" v="1741" actId="20577"/>
        <pc:sldMkLst>
          <pc:docMk/>
          <pc:sldMk cId="1580837050" sldId="331"/>
        </pc:sldMkLst>
        <pc:spChg chg="mod">
          <ac:chgData name="johnny su" userId="14cf5e47fd852828" providerId="LiveId" clId="{5EF789FD-439E-954B-87BE-DAAE7946DCDD}" dt="2019-07-24T07:42:29.553" v="692"/>
          <ac:spMkLst>
            <pc:docMk/>
            <pc:sldMk cId="1580837050" sldId="331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7:42:50.845" v="695" actId="1076"/>
          <ac:picMkLst>
            <pc:docMk/>
            <pc:sldMk cId="1580837050" sldId="331"/>
            <ac:picMk id="2" creationId="{FA0B490C-CB96-934F-9474-EF3370DA3FB4}"/>
          </ac:picMkLst>
        </pc:picChg>
      </pc:sldChg>
      <pc:sldChg chg="modSp add modNotesTx">
        <pc:chgData name="johnny su" userId="14cf5e47fd852828" providerId="LiveId" clId="{5EF789FD-439E-954B-87BE-DAAE7946DCDD}" dt="2019-07-25T01:55:35.845" v="2202" actId="20577"/>
        <pc:sldMkLst>
          <pc:docMk/>
          <pc:sldMk cId="839829855" sldId="332"/>
        </pc:sldMkLst>
        <pc:spChg chg="mod">
          <ac:chgData name="johnny su" userId="14cf5e47fd852828" providerId="LiveId" clId="{5EF789FD-439E-954B-87BE-DAAE7946DCDD}" dt="2019-07-24T07:58:13.647" v="845" actId="5793"/>
          <ac:spMkLst>
            <pc:docMk/>
            <pc:sldMk cId="839829855" sldId="332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7:57:17.260" v="823" actId="1076"/>
          <ac:spMkLst>
            <pc:docMk/>
            <pc:sldMk cId="839829855" sldId="332"/>
            <ac:spMk id="38" creationId="{00000000-0000-0000-0000-000000000000}"/>
          </ac:spMkLst>
        </pc:spChg>
      </pc:sldChg>
      <pc:sldChg chg="add del">
        <pc:chgData name="johnny su" userId="14cf5e47fd852828" providerId="LiveId" clId="{5EF789FD-439E-954B-87BE-DAAE7946DCDD}" dt="2019-07-24T07:57:04.909" v="820"/>
        <pc:sldMkLst>
          <pc:docMk/>
          <pc:sldMk cId="1815895888" sldId="333"/>
        </pc:sldMkLst>
      </pc:sldChg>
      <pc:sldChg chg="addSp modSp add modTransition">
        <pc:chgData name="johnny su" userId="14cf5e47fd852828" providerId="LiveId" clId="{5EF789FD-439E-954B-87BE-DAAE7946DCDD}" dt="2019-07-25T01:56:13.028" v="2203"/>
        <pc:sldMkLst>
          <pc:docMk/>
          <pc:sldMk cId="2369465677" sldId="333"/>
        </pc:sldMkLst>
        <pc:spChg chg="add mod">
          <ac:chgData name="johnny su" userId="14cf5e47fd852828" providerId="LiveId" clId="{5EF789FD-439E-954B-87BE-DAAE7946DCDD}" dt="2019-07-24T08:00:05.561" v="863" actId="1076"/>
          <ac:spMkLst>
            <pc:docMk/>
            <pc:sldMk cId="2369465677" sldId="333"/>
            <ac:spMk id="2" creationId="{C9E78A02-0C88-E04B-A212-444A17C03D12}"/>
          </ac:spMkLst>
        </pc:spChg>
        <pc:spChg chg="mod">
          <ac:chgData name="johnny su" userId="14cf5e47fd852828" providerId="LiveId" clId="{5EF789FD-439E-954B-87BE-DAAE7946DCDD}" dt="2019-07-24T08:00:10.297" v="864" actId="1076"/>
          <ac:spMkLst>
            <pc:docMk/>
            <pc:sldMk cId="2369465677" sldId="333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7:58:39.678" v="850" actId="1076"/>
          <ac:spMkLst>
            <pc:docMk/>
            <pc:sldMk cId="2369465677" sldId="333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8:00:59.644" v="866" actId="1076"/>
          <ac:picMkLst>
            <pc:docMk/>
            <pc:sldMk cId="2369465677" sldId="333"/>
            <ac:picMk id="3" creationId="{67117112-1901-024E-93C7-6EE183D34A70}"/>
          </ac:picMkLst>
        </pc:picChg>
      </pc:sldChg>
      <pc:sldChg chg="add del">
        <pc:chgData name="johnny su" userId="14cf5e47fd852828" providerId="LiveId" clId="{5EF789FD-439E-954B-87BE-DAAE7946DCDD}" dt="2019-07-24T07:57:04.335" v="819"/>
        <pc:sldMkLst>
          <pc:docMk/>
          <pc:sldMk cId="667594329" sldId="334"/>
        </pc:sldMkLst>
      </pc:sldChg>
      <pc:sldChg chg="addSp delSp modSp add modNotesTx">
        <pc:chgData name="johnny su" userId="14cf5e47fd852828" providerId="LiveId" clId="{5EF789FD-439E-954B-87BE-DAAE7946DCDD}" dt="2019-07-24T08:56:05.356" v="1397" actId="1076"/>
        <pc:sldMkLst>
          <pc:docMk/>
          <pc:sldMk cId="3713169946" sldId="334"/>
        </pc:sldMkLst>
        <pc:spChg chg="del">
          <ac:chgData name="johnny su" userId="14cf5e47fd852828" providerId="LiveId" clId="{5EF789FD-439E-954B-87BE-DAAE7946DCDD}" dt="2019-07-24T08:18:43.447" v="995" actId="478"/>
          <ac:spMkLst>
            <pc:docMk/>
            <pc:sldMk cId="3713169946" sldId="334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8:56:05.356" v="1397" actId="1076"/>
          <ac:spMkLst>
            <pc:docMk/>
            <pc:sldMk cId="3713169946" sldId="334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8:19:51.321" v="1015" actId="1076"/>
          <ac:picMkLst>
            <pc:docMk/>
            <pc:sldMk cId="3713169946" sldId="334"/>
            <ac:picMk id="2" creationId="{B52225E8-5489-E64B-A4B6-E99850DBEB06}"/>
          </ac:picMkLst>
        </pc:picChg>
      </pc:sldChg>
      <pc:sldChg chg="addSp modSp add">
        <pc:chgData name="johnny su" userId="14cf5e47fd852828" providerId="LiveId" clId="{5EF789FD-439E-954B-87BE-DAAE7946DCDD}" dt="2019-07-24T08:56:21.677" v="1403" actId="20577"/>
        <pc:sldMkLst>
          <pc:docMk/>
          <pc:sldMk cId="1626563951" sldId="335"/>
        </pc:sldMkLst>
        <pc:spChg chg="mod">
          <ac:chgData name="johnny su" userId="14cf5e47fd852828" providerId="LiveId" clId="{5EF789FD-439E-954B-87BE-DAAE7946DCDD}" dt="2019-07-24T08:56:21.677" v="1403" actId="20577"/>
          <ac:spMkLst>
            <pc:docMk/>
            <pc:sldMk cId="1626563951" sldId="335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8:20:18.373" v="1051" actId="1076"/>
          <ac:picMkLst>
            <pc:docMk/>
            <pc:sldMk cId="1626563951" sldId="335"/>
            <ac:picMk id="2" creationId="{699002E0-EC4A-FA49-9D9E-AEA509812931}"/>
          </ac:picMkLst>
        </pc:picChg>
      </pc:sldChg>
      <pc:sldChg chg="addSp modSp add modNotesTx">
        <pc:chgData name="johnny su" userId="14cf5e47fd852828" providerId="LiveId" clId="{5EF789FD-439E-954B-87BE-DAAE7946DCDD}" dt="2019-07-24T08:57:07.969" v="1478" actId="20577"/>
        <pc:sldMkLst>
          <pc:docMk/>
          <pc:sldMk cId="2322493632" sldId="336"/>
        </pc:sldMkLst>
        <pc:spChg chg="mod">
          <ac:chgData name="johnny su" userId="14cf5e47fd852828" providerId="LiveId" clId="{5EF789FD-439E-954B-87BE-DAAE7946DCDD}" dt="2019-07-24T08:56:39.043" v="1407" actId="20577"/>
          <ac:spMkLst>
            <pc:docMk/>
            <pc:sldMk cId="2322493632" sldId="336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8:20:38.249" v="1054" actId="1076"/>
          <ac:picMkLst>
            <pc:docMk/>
            <pc:sldMk cId="2322493632" sldId="336"/>
            <ac:picMk id="2" creationId="{53FA300B-8F46-A441-A93B-AA73A27AD25C}"/>
          </ac:picMkLst>
        </pc:picChg>
      </pc:sldChg>
      <pc:sldChg chg="delSp modSp add del ord">
        <pc:chgData name="johnny su" userId="14cf5e47fd852828" providerId="LiveId" clId="{5EF789FD-439E-954B-87BE-DAAE7946DCDD}" dt="2019-07-24T08:53:54.228" v="1393" actId="2696"/>
        <pc:sldMkLst>
          <pc:docMk/>
          <pc:sldMk cId="3279470617" sldId="337"/>
        </pc:sldMkLst>
        <pc:spChg chg="del">
          <ac:chgData name="johnny su" userId="14cf5e47fd852828" providerId="LiveId" clId="{5EF789FD-439E-954B-87BE-DAAE7946DCDD}" dt="2019-07-24T08:46:45.840" v="1225" actId="478"/>
          <ac:spMkLst>
            <pc:docMk/>
            <pc:sldMk cId="3279470617" sldId="337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8:46:56.021" v="1228" actId="1076"/>
          <ac:spMkLst>
            <pc:docMk/>
            <pc:sldMk cId="3279470617" sldId="337"/>
            <ac:spMk id="38" creationId="{00000000-0000-0000-0000-000000000000}"/>
          </ac:spMkLst>
        </pc:spChg>
      </pc:sldChg>
      <pc:sldChg chg="addSp delSp modSp add ord modNotesTx">
        <pc:chgData name="johnny su" userId="14cf5e47fd852828" providerId="LiveId" clId="{5EF789FD-439E-954B-87BE-DAAE7946DCDD}" dt="2019-07-25T02:30:16.196" v="2384" actId="1076"/>
        <pc:sldMkLst>
          <pc:docMk/>
          <pc:sldMk cId="497729237" sldId="338"/>
        </pc:sldMkLst>
        <pc:spChg chg="add mod">
          <ac:chgData name="johnny su" userId="14cf5e47fd852828" providerId="LiveId" clId="{5EF789FD-439E-954B-87BE-DAAE7946DCDD}" dt="2019-07-25T02:29:51.729" v="2383" actId="207"/>
          <ac:spMkLst>
            <pc:docMk/>
            <pc:sldMk cId="497729237" sldId="338"/>
            <ac:spMk id="14" creationId="{F970EA13-49D4-C949-8287-A0C5C8C23479}"/>
          </ac:spMkLst>
        </pc:spChg>
        <pc:spChg chg="mod">
          <ac:chgData name="johnny su" userId="14cf5e47fd852828" providerId="LiveId" clId="{5EF789FD-439E-954B-87BE-DAAE7946DCDD}" dt="2019-07-24T08:47:12.848" v="1232" actId="1076"/>
          <ac:spMkLst>
            <pc:docMk/>
            <pc:sldMk cId="497729237" sldId="338"/>
            <ac:spMk id="38" creationId="{00000000-0000-0000-0000-000000000000}"/>
          </ac:spMkLst>
        </pc:spChg>
        <pc:picChg chg="add del mod">
          <ac:chgData name="johnny su" userId="14cf5e47fd852828" providerId="LiveId" clId="{5EF789FD-439E-954B-87BE-DAAE7946DCDD}" dt="2019-07-25T02:27:56.472" v="2351" actId="478"/>
          <ac:picMkLst>
            <pc:docMk/>
            <pc:sldMk cId="497729237" sldId="338"/>
            <ac:picMk id="2" creationId="{98B13421-1525-A648-B6B4-0A34B98BA763}"/>
          </ac:picMkLst>
        </pc:picChg>
        <pc:picChg chg="add mod">
          <ac:chgData name="johnny su" userId="14cf5e47fd852828" providerId="LiveId" clId="{5EF789FD-439E-954B-87BE-DAAE7946DCDD}" dt="2019-07-25T02:30:16.196" v="2384" actId="1076"/>
          <ac:picMkLst>
            <pc:docMk/>
            <pc:sldMk cId="497729237" sldId="338"/>
            <ac:picMk id="3" creationId="{06CFE51F-F5A6-3043-AAFB-DFF381CE67CA}"/>
          </ac:picMkLst>
        </pc:picChg>
      </pc:sldChg>
      <pc:sldChg chg="addSp modSp add modTransition modNotesTx">
        <pc:chgData name="johnny su" userId="14cf5e47fd852828" providerId="LiveId" clId="{5EF789FD-439E-954B-87BE-DAAE7946DCDD}" dt="2019-07-25T02:38:32.557" v="2387"/>
        <pc:sldMkLst>
          <pc:docMk/>
          <pc:sldMk cId="2636248761" sldId="339"/>
        </pc:sldMkLst>
        <pc:spChg chg="add mod">
          <ac:chgData name="johnny su" userId="14cf5e47fd852828" providerId="LiveId" clId="{5EF789FD-439E-954B-87BE-DAAE7946DCDD}" dt="2019-07-25T02:38:32.557" v="2387"/>
          <ac:spMkLst>
            <pc:docMk/>
            <pc:sldMk cId="2636248761" sldId="339"/>
            <ac:spMk id="13" creationId="{7C8C4874-5453-3F4D-94AD-491860A57113}"/>
          </ac:spMkLst>
        </pc:spChg>
        <pc:spChg chg="mod">
          <ac:chgData name="johnny su" userId="14cf5e47fd852828" providerId="LiveId" clId="{5EF789FD-439E-954B-87BE-DAAE7946DCDD}" dt="2019-07-24T08:48:35.871" v="1304" actId="1076"/>
          <ac:spMkLst>
            <pc:docMk/>
            <pc:sldMk cId="2636248761" sldId="339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5T02:24:23.238" v="2344" actId="1076"/>
          <ac:picMkLst>
            <pc:docMk/>
            <pc:sldMk cId="2636248761" sldId="339"/>
            <ac:picMk id="2" creationId="{A1015ED1-B126-FF45-B1C6-682B3CFDF21E}"/>
          </ac:picMkLst>
        </pc:picChg>
      </pc:sldChg>
      <pc:sldChg chg="addSp delSp modSp add modTransition modAnim">
        <pc:chgData name="johnny su" userId="14cf5e47fd852828" providerId="LiveId" clId="{5EF789FD-439E-954B-87BE-DAAE7946DCDD}" dt="2019-07-25T02:44:40.748" v="2398"/>
        <pc:sldMkLst>
          <pc:docMk/>
          <pc:sldMk cId="4230240832" sldId="340"/>
        </pc:sldMkLst>
        <pc:spChg chg="add del">
          <ac:chgData name="johnny su" userId="14cf5e47fd852828" providerId="LiveId" clId="{5EF789FD-439E-954B-87BE-DAAE7946DCDD}" dt="2019-07-25T02:28:20.749" v="2356"/>
          <ac:spMkLst>
            <pc:docMk/>
            <pc:sldMk cId="4230240832" sldId="340"/>
            <ac:spMk id="12" creationId="{7AFA211F-3960-3E43-BA74-4AA6948A60F5}"/>
          </ac:spMkLst>
        </pc:spChg>
        <pc:spChg chg="add mod">
          <ac:chgData name="johnny su" userId="14cf5e47fd852828" providerId="LiveId" clId="{5EF789FD-439E-954B-87BE-DAAE7946DCDD}" dt="2019-07-25T02:44:40.748" v="2398"/>
          <ac:spMkLst>
            <pc:docMk/>
            <pc:sldMk cId="4230240832" sldId="340"/>
            <ac:spMk id="14" creationId="{C85C0D0A-FCA1-3A41-A791-E94DBF1B11F8}"/>
          </ac:spMkLst>
        </pc:spChg>
        <pc:spChg chg="mod">
          <ac:chgData name="johnny su" userId="14cf5e47fd852828" providerId="LiveId" clId="{5EF789FD-439E-954B-87BE-DAAE7946DCDD}" dt="2019-07-24T08:49:22.871" v="1331" actId="1076"/>
          <ac:spMkLst>
            <pc:docMk/>
            <pc:sldMk cId="4230240832" sldId="340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5T02:43:03.265" v="2390" actId="1076"/>
          <ac:picMkLst>
            <pc:docMk/>
            <pc:sldMk cId="4230240832" sldId="340"/>
            <ac:picMk id="2" creationId="{83080452-1C83-524F-BE0C-BF9F7005D08A}"/>
          </ac:picMkLst>
        </pc:picChg>
      </pc:sldChg>
      <pc:sldChg chg="addSp delSp modSp add modTransition modAnim modNotesTx">
        <pc:chgData name="johnny su" userId="14cf5e47fd852828" providerId="LiveId" clId="{5EF789FD-439E-954B-87BE-DAAE7946DCDD}" dt="2019-07-25T02:15:27.119" v="2280"/>
        <pc:sldMkLst>
          <pc:docMk/>
          <pc:sldMk cId="388142417" sldId="341"/>
        </pc:sldMkLst>
        <pc:spChg chg="add mod">
          <ac:chgData name="johnny su" userId="14cf5e47fd852828" providerId="LiveId" clId="{5EF789FD-439E-954B-87BE-DAAE7946DCDD}" dt="2019-07-25T01:49:03.888" v="2056" actId="1582"/>
          <ac:spMkLst>
            <pc:docMk/>
            <pc:sldMk cId="388142417" sldId="341"/>
            <ac:spMk id="3" creationId="{E6EEC6BC-9C28-EC48-88C0-753038DF70E6}"/>
          </ac:spMkLst>
        </pc:spChg>
        <pc:spChg chg="add mod">
          <ac:chgData name="johnny su" userId="14cf5e47fd852828" providerId="LiveId" clId="{5EF789FD-439E-954B-87BE-DAAE7946DCDD}" dt="2019-07-25T01:50:57.241" v="2141" actId="1076"/>
          <ac:spMkLst>
            <pc:docMk/>
            <pc:sldMk cId="388142417" sldId="341"/>
            <ac:spMk id="4" creationId="{4568EF50-ACCA-2D4F-B6B9-53F42EFE7923}"/>
          </ac:spMkLst>
        </pc:spChg>
        <pc:spChg chg="add mod">
          <ac:chgData name="johnny su" userId="14cf5e47fd852828" providerId="LiveId" clId="{5EF789FD-439E-954B-87BE-DAAE7946DCDD}" dt="2019-07-25T01:49:58.850" v="2073" actId="1038"/>
          <ac:spMkLst>
            <pc:docMk/>
            <pc:sldMk cId="388142417" sldId="341"/>
            <ac:spMk id="15" creationId="{9AB9DD0E-E315-9849-8C1C-7F702F243386}"/>
          </ac:spMkLst>
        </pc:spChg>
        <pc:spChg chg="add mod">
          <ac:chgData name="johnny su" userId="14cf5e47fd852828" providerId="LiveId" clId="{5EF789FD-439E-954B-87BE-DAAE7946DCDD}" dt="2019-07-25T01:49:55.196" v="2072" actId="1036"/>
          <ac:spMkLst>
            <pc:docMk/>
            <pc:sldMk cId="388142417" sldId="341"/>
            <ac:spMk id="16" creationId="{3452DEA6-0681-C04F-A5FC-87DDAC1A0957}"/>
          </ac:spMkLst>
        </pc:spChg>
        <pc:spChg chg="del">
          <ac:chgData name="johnny su" userId="14cf5e47fd852828" providerId="LiveId" clId="{5EF789FD-439E-954B-87BE-DAAE7946DCDD}" dt="2019-07-24T08:52:35.179" v="1382" actId="478"/>
          <ac:spMkLst>
            <pc:docMk/>
            <pc:sldMk cId="388142417" sldId="341"/>
            <ac:spMk id="18" creationId="{706402A1-37A5-4D75-88F8-246A70E39C0B}"/>
          </ac:spMkLst>
        </pc:spChg>
        <pc:spChg chg="mod">
          <ac:chgData name="johnny su" userId="14cf5e47fd852828" providerId="LiveId" clId="{5EF789FD-439E-954B-87BE-DAAE7946DCDD}" dt="2019-07-24T08:52:33.283" v="1381" actId="1076"/>
          <ac:spMkLst>
            <pc:docMk/>
            <pc:sldMk cId="388142417" sldId="341"/>
            <ac:spMk id="38" creationId="{00000000-0000-0000-0000-000000000000}"/>
          </ac:spMkLst>
        </pc:spChg>
        <pc:picChg chg="add mod modCrop">
          <ac:chgData name="johnny su" userId="14cf5e47fd852828" providerId="LiveId" clId="{5EF789FD-439E-954B-87BE-DAAE7946DCDD}" dt="2019-07-24T08:53:03.248" v="1389" actId="1036"/>
          <ac:picMkLst>
            <pc:docMk/>
            <pc:sldMk cId="388142417" sldId="341"/>
            <ac:picMk id="2" creationId="{D339EC46-0A1E-FD4D-BBA0-BA4440DB0DC2}"/>
          </ac:picMkLst>
        </pc:picChg>
      </pc:sldChg>
      <pc:sldChg chg="addSp delSp modSp add modNotesTx">
        <pc:chgData name="johnny su" userId="14cf5e47fd852828" providerId="LiveId" clId="{5EF789FD-439E-954B-87BE-DAAE7946DCDD}" dt="2019-07-24T09:01:06.270" v="1595" actId="20577"/>
        <pc:sldMkLst>
          <pc:docMk/>
          <pc:sldMk cId="1585899100" sldId="342"/>
        </pc:sldMkLst>
        <pc:spChg chg="mod">
          <ac:chgData name="johnny su" userId="14cf5e47fd852828" providerId="LiveId" clId="{5EF789FD-439E-954B-87BE-DAAE7946DCDD}" dt="2019-07-24T09:00:05.906" v="1482"/>
          <ac:spMkLst>
            <pc:docMk/>
            <pc:sldMk cId="1585899100" sldId="342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8:59:56.628" v="1480" actId="478"/>
          <ac:picMkLst>
            <pc:docMk/>
            <pc:sldMk cId="1585899100" sldId="342"/>
            <ac:picMk id="2" creationId="{FA0B490C-CB96-934F-9474-EF3370DA3FB4}"/>
          </ac:picMkLst>
        </pc:picChg>
        <pc:picChg chg="add mod">
          <ac:chgData name="johnny su" userId="14cf5e47fd852828" providerId="LiveId" clId="{5EF789FD-439E-954B-87BE-DAAE7946DCDD}" dt="2019-07-24T09:00:21.717" v="1485" actId="1076"/>
          <ac:picMkLst>
            <pc:docMk/>
            <pc:sldMk cId="1585899100" sldId="342"/>
            <ac:picMk id="3" creationId="{8CB149EA-6CAF-314F-AA90-F573A30D20B9}"/>
          </ac:picMkLst>
        </pc:picChg>
      </pc:sldChg>
      <pc:sldChg chg="addSp delSp modSp add modNotesTx">
        <pc:chgData name="johnny su" userId="14cf5e47fd852828" providerId="LiveId" clId="{5EF789FD-439E-954B-87BE-DAAE7946DCDD}" dt="2019-07-24T09:18:58.820" v="1735" actId="20577"/>
        <pc:sldMkLst>
          <pc:docMk/>
          <pc:sldMk cId="496598431" sldId="343"/>
        </pc:sldMkLst>
        <pc:spChg chg="mod">
          <ac:chgData name="johnny su" userId="14cf5e47fd852828" providerId="LiveId" clId="{5EF789FD-439E-954B-87BE-DAAE7946DCDD}" dt="2019-07-24T09:18:58.820" v="1735" actId="20577"/>
          <ac:spMkLst>
            <pc:docMk/>
            <pc:sldMk cId="496598431" sldId="343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9:01:49.501" v="1598" actId="478"/>
          <ac:picMkLst>
            <pc:docMk/>
            <pc:sldMk cId="496598431" sldId="343"/>
            <ac:picMk id="2" creationId="{FA0B490C-CB96-934F-9474-EF3370DA3FB4}"/>
          </ac:picMkLst>
        </pc:picChg>
        <pc:picChg chg="add mod">
          <ac:chgData name="johnny su" userId="14cf5e47fd852828" providerId="LiveId" clId="{5EF789FD-439E-954B-87BE-DAAE7946DCDD}" dt="2019-07-24T09:02:00.447" v="1601" actId="1076"/>
          <ac:picMkLst>
            <pc:docMk/>
            <pc:sldMk cId="496598431" sldId="343"/>
            <ac:picMk id="3" creationId="{575F1EED-FFAA-DE41-A7D2-58013B1E8843}"/>
          </ac:picMkLst>
        </pc:picChg>
        <pc:picChg chg="add del">
          <ac:chgData name="johnny su" userId="14cf5e47fd852828" providerId="LiveId" clId="{5EF789FD-439E-954B-87BE-DAAE7946DCDD}" dt="2019-07-24T09:02:20.035" v="1603"/>
          <ac:picMkLst>
            <pc:docMk/>
            <pc:sldMk cId="496598431" sldId="343"/>
            <ac:picMk id="4" creationId="{C539B354-D131-1144-9766-D43D9085362B}"/>
          </ac:picMkLst>
        </pc:picChg>
      </pc:sldChg>
      <pc:sldChg chg="addSp delSp modSp add modNotesTx">
        <pc:chgData name="johnny su" userId="14cf5e47fd852828" providerId="LiveId" clId="{5EF789FD-439E-954B-87BE-DAAE7946DCDD}" dt="2019-07-25T02:59:16.730" v="2426" actId="20577"/>
        <pc:sldMkLst>
          <pc:docMk/>
          <pc:sldMk cId="4082424752" sldId="344"/>
        </pc:sldMkLst>
        <pc:spChg chg="add del">
          <ac:chgData name="johnny su" userId="14cf5e47fd852828" providerId="LiveId" clId="{5EF789FD-439E-954B-87BE-DAAE7946DCDD}" dt="2019-07-24T09:07:09.707" v="1629"/>
          <ac:spMkLst>
            <pc:docMk/>
            <pc:sldMk cId="4082424752" sldId="344"/>
            <ac:spMk id="4" creationId="{8561E208-DCC8-6E47-97D5-FCCA767C9286}"/>
          </ac:spMkLst>
        </pc:spChg>
        <pc:spChg chg="add mod">
          <ac:chgData name="johnny su" userId="14cf5e47fd852828" providerId="LiveId" clId="{5EF789FD-439E-954B-87BE-DAAE7946DCDD}" dt="2019-07-24T09:06:22.048" v="1627" actId="20577"/>
          <ac:spMkLst>
            <pc:docMk/>
            <pc:sldMk cId="4082424752" sldId="344"/>
            <ac:spMk id="14" creationId="{E6FBE09C-A3CE-324B-90DC-78E5C5DFF76B}"/>
          </ac:spMkLst>
        </pc:spChg>
        <pc:spChg chg="mod">
          <ac:chgData name="johnny su" userId="14cf5e47fd852828" providerId="LiveId" clId="{5EF789FD-439E-954B-87BE-DAAE7946DCDD}" dt="2019-07-24T09:02:31.913" v="1607"/>
          <ac:spMkLst>
            <pc:docMk/>
            <pc:sldMk cId="4082424752" sldId="344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9:04:21.203" v="1611" actId="1076"/>
          <ac:picMkLst>
            <pc:docMk/>
            <pc:sldMk cId="4082424752" sldId="344"/>
            <ac:picMk id="2" creationId="{F020E494-CD3A-A44F-91DB-9C4CA7350782}"/>
          </ac:picMkLst>
        </pc:picChg>
        <pc:picChg chg="del">
          <ac:chgData name="johnny su" userId="14cf5e47fd852828" providerId="LiveId" clId="{5EF789FD-439E-954B-87BE-DAAE7946DCDD}" dt="2019-07-24T09:02:23.419" v="1605" actId="478"/>
          <ac:picMkLst>
            <pc:docMk/>
            <pc:sldMk cId="4082424752" sldId="344"/>
            <ac:picMk id="3" creationId="{575F1EED-FFAA-DE41-A7D2-58013B1E8843}"/>
          </ac:picMkLst>
        </pc:picChg>
      </pc:sldChg>
      <pc:sldChg chg="addSp delSp modSp add modNotesTx">
        <pc:chgData name="johnny su" userId="14cf5e47fd852828" providerId="LiveId" clId="{5EF789FD-439E-954B-87BE-DAAE7946DCDD}" dt="2019-07-24T09:08:06.470" v="1667" actId="1076"/>
        <pc:sldMkLst>
          <pc:docMk/>
          <pc:sldMk cId="3333869191" sldId="345"/>
        </pc:sldMkLst>
        <pc:spChg chg="del">
          <ac:chgData name="johnny su" userId="14cf5e47fd852828" providerId="LiveId" clId="{5EF789FD-439E-954B-87BE-DAAE7946DCDD}" dt="2019-07-24T09:07:16.392" v="1632" actId="478"/>
          <ac:spMkLst>
            <pc:docMk/>
            <pc:sldMk cId="3333869191" sldId="345"/>
            <ac:spMk id="14" creationId="{E6FBE09C-A3CE-324B-90DC-78E5C5DFF76B}"/>
          </ac:spMkLst>
        </pc:spChg>
        <pc:spChg chg="mod">
          <ac:chgData name="johnny su" userId="14cf5e47fd852828" providerId="LiveId" clId="{5EF789FD-439E-954B-87BE-DAAE7946DCDD}" dt="2019-07-24T09:07:37.178" v="1663"/>
          <ac:spMkLst>
            <pc:docMk/>
            <pc:sldMk cId="3333869191" sldId="345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9:07:13.034" v="1631" actId="478"/>
          <ac:picMkLst>
            <pc:docMk/>
            <pc:sldMk cId="3333869191" sldId="345"/>
            <ac:picMk id="2" creationId="{F020E494-CD3A-A44F-91DB-9C4CA7350782}"/>
          </ac:picMkLst>
        </pc:picChg>
        <pc:picChg chg="add mod">
          <ac:chgData name="johnny su" userId="14cf5e47fd852828" providerId="LiveId" clId="{5EF789FD-439E-954B-87BE-DAAE7946DCDD}" dt="2019-07-24T09:08:06.470" v="1667" actId="1076"/>
          <ac:picMkLst>
            <pc:docMk/>
            <pc:sldMk cId="3333869191" sldId="345"/>
            <ac:picMk id="3" creationId="{32688E1F-5F55-D348-9174-E64D4C9E901B}"/>
          </ac:picMkLst>
        </pc:picChg>
      </pc:sldChg>
      <pc:sldChg chg="addSp delSp modSp add modNotesTx">
        <pc:chgData name="johnny su" userId="14cf5e47fd852828" providerId="LiveId" clId="{5EF789FD-439E-954B-87BE-DAAE7946DCDD}" dt="2019-07-24T09:14:44.400" v="1696"/>
        <pc:sldMkLst>
          <pc:docMk/>
          <pc:sldMk cId="1136830909" sldId="346"/>
        </pc:sldMkLst>
        <pc:spChg chg="add del">
          <ac:chgData name="johnny su" userId="14cf5e47fd852828" providerId="LiveId" clId="{5EF789FD-439E-954B-87BE-DAAE7946DCDD}" dt="2019-07-24T09:14:44.400" v="1696"/>
          <ac:spMkLst>
            <pc:docMk/>
            <pc:sldMk cId="1136830909" sldId="346"/>
            <ac:spMk id="2" creationId="{0A6E7568-BB7A-7B44-BBD5-7BFC4FCF5AF0}"/>
          </ac:spMkLst>
        </pc:spChg>
        <pc:spChg chg="add mod">
          <ac:chgData name="johnny su" userId="14cf5e47fd852828" providerId="LiveId" clId="{5EF789FD-439E-954B-87BE-DAAE7946DCDD}" dt="2019-07-24T09:12:32.351" v="1694" actId="207"/>
          <ac:spMkLst>
            <pc:docMk/>
            <pc:sldMk cId="1136830909" sldId="346"/>
            <ac:spMk id="13" creationId="{993628CB-DD48-9C4A-B134-EAEA737F347B}"/>
          </ac:spMkLst>
        </pc:spChg>
        <pc:spChg chg="mod">
          <ac:chgData name="johnny su" userId="14cf5e47fd852828" providerId="LiveId" clId="{5EF789FD-439E-954B-87BE-DAAE7946DCDD}" dt="2019-07-24T09:10:37.381" v="1670"/>
          <ac:spMkLst>
            <pc:docMk/>
            <pc:sldMk cId="1136830909" sldId="346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9:10:39.050" v="1671" actId="478"/>
          <ac:picMkLst>
            <pc:docMk/>
            <pc:sldMk cId="1136830909" sldId="346"/>
            <ac:picMk id="3" creationId="{32688E1F-5F55-D348-9174-E64D4C9E901B}"/>
          </ac:picMkLst>
        </pc:picChg>
      </pc:sldChg>
      <pc:sldChg chg="addSp delSp modSp add modNotesTx">
        <pc:chgData name="johnny su" userId="14cf5e47fd852828" providerId="LiveId" clId="{5EF789FD-439E-954B-87BE-DAAE7946DCDD}" dt="2019-07-25T02:56:14.705" v="2418" actId="20577"/>
        <pc:sldMkLst>
          <pc:docMk/>
          <pc:sldMk cId="1380454396" sldId="347"/>
        </pc:sldMkLst>
        <pc:spChg chg="del">
          <ac:chgData name="johnny su" userId="14cf5e47fd852828" providerId="LiveId" clId="{5EF789FD-439E-954B-87BE-DAAE7946DCDD}" dt="2019-07-24T09:18:07.795" v="1715" actId="478"/>
          <ac:spMkLst>
            <pc:docMk/>
            <pc:sldMk cId="1380454396" sldId="347"/>
            <ac:spMk id="13" creationId="{993628CB-DD48-9C4A-B134-EAEA737F347B}"/>
          </ac:spMkLst>
        </pc:spChg>
        <pc:spChg chg="mod">
          <ac:chgData name="johnny su" userId="14cf5e47fd852828" providerId="LiveId" clId="{5EF789FD-439E-954B-87BE-DAAE7946DCDD}" dt="2019-07-24T09:17:11.829" v="1708"/>
          <ac:spMkLst>
            <pc:docMk/>
            <pc:sldMk cId="1380454396" sldId="347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9:18:33.930" v="1719" actId="1076"/>
          <ac:picMkLst>
            <pc:docMk/>
            <pc:sldMk cId="1380454396" sldId="347"/>
            <ac:picMk id="2" creationId="{4BA94385-2B91-0F49-A192-10067E31C942}"/>
          </ac:picMkLst>
        </pc:picChg>
      </pc:sldChg>
      <pc:sldChg chg="addSp delSp modSp add">
        <pc:chgData name="johnny su" userId="14cf5e47fd852828" providerId="LiveId" clId="{5EF789FD-439E-954B-87BE-DAAE7946DCDD}" dt="2019-07-24T09:17:41.373" v="1714" actId="1076"/>
        <pc:sldMkLst>
          <pc:docMk/>
          <pc:sldMk cId="3951370051" sldId="348"/>
        </pc:sldMkLst>
        <pc:spChg chg="mod">
          <ac:chgData name="johnny su" userId="14cf5e47fd852828" providerId="LiveId" clId="{5EF789FD-439E-954B-87BE-DAAE7946DCDD}" dt="2019-07-24T09:17:28.550" v="1710"/>
          <ac:spMkLst>
            <pc:docMk/>
            <pc:sldMk cId="3951370051" sldId="348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9:17:41.373" v="1714" actId="1076"/>
          <ac:picMkLst>
            <pc:docMk/>
            <pc:sldMk cId="3951370051" sldId="348"/>
            <ac:picMk id="2" creationId="{EBE886AF-E7B2-0E4B-AC42-F1F07460284A}"/>
          </ac:picMkLst>
        </pc:picChg>
        <pc:picChg chg="del">
          <ac:chgData name="johnny su" userId="14cf5e47fd852828" providerId="LiveId" clId="{5EF789FD-439E-954B-87BE-DAAE7946DCDD}" dt="2019-07-24T09:17:30.151" v="1711" actId="478"/>
          <ac:picMkLst>
            <pc:docMk/>
            <pc:sldMk cId="3951370051" sldId="348"/>
            <ac:picMk id="3" creationId="{575F1EED-FFAA-DE41-A7D2-58013B1E8843}"/>
          </ac:picMkLst>
        </pc:picChg>
      </pc:sldChg>
      <pc:sldChg chg="addSp delSp modSp add">
        <pc:chgData name="johnny su" userId="14cf5e47fd852828" providerId="LiveId" clId="{5EF789FD-439E-954B-87BE-DAAE7946DCDD}" dt="2019-07-24T09:19:40.650" v="1760" actId="20577"/>
        <pc:sldMkLst>
          <pc:docMk/>
          <pc:sldMk cId="848187642" sldId="349"/>
        </pc:sldMkLst>
        <pc:spChg chg="mod">
          <ac:chgData name="johnny su" userId="14cf5e47fd852828" providerId="LiveId" clId="{5EF789FD-439E-954B-87BE-DAAE7946DCDD}" dt="2019-07-24T09:19:40.650" v="1760" actId="20577"/>
          <ac:spMkLst>
            <pc:docMk/>
            <pc:sldMk cId="848187642" sldId="349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9:19:03.407" v="1736" actId="478"/>
          <ac:picMkLst>
            <pc:docMk/>
            <pc:sldMk cId="848187642" sldId="349"/>
            <ac:picMk id="2" creationId="{EBE886AF-E7B2-0E4B-AC42-F1F07460284A}"/>
          </ac:picMkLst>
        </pc:picChg>
        <pc:picChg chg="add mod">
          <ac:chgData name="johnny su" userId="14cf5e47fd852828" providerId="LiveId" clId="{5EF789FD-439E-954B-87BE-DAAE7946DCDD}" dt="2019-07-24T09:19:13.743" v="1739" actId="1076"/>
          <ac:picMkLst>
            <pc:docMk/>
            <pc:sldMk cId="848187642" sldId="349"/>
            <ac:picMk id="3" creationId="{FC8ED99A-C959-C940-B499-A3DD4A4D2DE2}"/>
          </ac:picMkLst>
        </pc:picChg>
      </pc:sldChg>
      <pc:sldChg chg="addSp delSp modSp add modNotesTx">
        <pc:chgData name="johnny su" userId="14cf5e47fd852828" providerId="LiveId" clId="{5EF789FD-439E-954B-87BE-DAAE7946DCDD}" dt="2019-07-24T09:20:20.073" v="1768" actId="1076"/>
        <pc:sldMkLst>
          <pc:docMk/>
          <pc:sldMk cId="1101359070" sldId="350"/>
        </pc:sldMkLst>
        <pc:spChg chg="mod">
          <ac:chgData name="johnny su" userId="14cf5e47fd852828" providerId="LiveId" clId="{5EF789FD-439E-954B-87BE-DAAE7946DCDD}" dt="2019-07-24T09:20:07.171" v="1765"/>
          <ac:spMkLst>
            <pc:docMk/>
            <pc:sldMk cId="1101359070" sldId="350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4T09:19:59.479" v="1763" actId="478"/>
          <ac:picMkLst>
            <pc:docMk/>
            <pc:sldMk cId="1101359070" sldId="350"/>
            <ac:picMk id="2" creationId="{4BA94385-2B91-0F49-A192-10067E31C942}"/>
          </ac:picMkLst>
        </pc:picChg>
        <pc:picChg chg="add mod">
          <ac:chgData name="johnny su" userId="14cf5e47fd852828" providerId="LiveId" clId="{5EF789FD-439E-954B-87BE-DAAE7946DCDD}" dt="2019-07-24T09:20:20.073" v="1768" actId="1076"/>
          <ac:picMkLst>
            <pc:docMk/>
            <pc:sldMk cId="1101359070" sldId="350"/>
            <ac:picMk id="3" creationId="{4F224030-6ADF-A04D-95C0-D4E277B99439}"/>
          </ac:picMkLst>
        </pc:picChg>
      </pc:sldChg>
      <pc:sldChg chg="addSp delSp modSp add modTransition modNotesTx">
        <pc:chgData name="johnny su" userId="14cf5e47fd852828" providerId="LiveId" clId="{5EF789FD-439E-954B-87BE-DAAE7946DCDD}" dt="2019-07-24T09:21:53.288" v="1814" actId="1076"/>
        <pc:sldMkLst>
          <pc:docMk/>
          <pc:sldMk cId="1898260082" sldId="351"/>
        </pc:sldMkLst>
        <pc:spChg chg="mod">
          <ac:chgData name="johnny su" userId="14cf5e47fd852828" providerId="LiveId" clId="{5EF789FD-439E-954B-87BE-DAAE7946DCDD}" dt="2019-07-24T09:21:28.373" v="1773"/>
          <ac:spMkLst>
            <pc:docMk/>
            <pc:sldMk cId="1898260082" sldId="351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9:21:53.288" v="1814" actId="1076"/>
          <ac:picMkLst>
            <pc:docMk/>
            <pc:sldMk cId="1898260082" sldId="351"/>
            <ac:picMk id="2" creationId="{2DD9CC58-87A8-1E49-80F2-9D09062EE7C1}"/>
          </ac:picMkLst>
        </pc:picChg>
        <pc:picChg chg="del">
          <ac:chgData name="johnny su" userId="14cf5e47fd852828" providerId="LiveId" clId="{5EF789FD-439E-954B-87BE-DAAE7946DCDD}" dt="2019-07-24T09:21:20.114" v="1771" actId="478"/>
          <ac:picMkLst>
            <pc:docMk/>
            <pc:sldMk cId="1898260082" sldId="351"/>
            <ac:picMk id="3" creationId="{FC8ED99A-C959-C940-B499-A3DD4A4D2DE2}"/>
          </ac:picMkLst>
        </pc:picChg>
      </pc:sldChg>
      <pc:sldChg chg="addSp delSp modSp add modNotesTx">
        <pc:chgData name="johnny su" userId="14cf5e47fd852828" providerId="LiveId" clId="{5EF789FD-439E-954B-87BE-DAAE7946DCDD}" dt="2019-07-25T03:06:39.292" v="2429" actId="20577"/>
        <pc:sldMkLst>
          <pc:docMk/>
          <pc:sldMk cId="2983987913" sldId="352"/>
        </pc:sldMkLst>
        <pc:spChg chg="mod">
          <ac:chgData name="johnny su" userId="14cf5e47fd852828" providerId="LiveId" clId="{5EF789FD-439E-954B-87BE-DAAE7946DCDD}" dt="2019-07-24T09:22:17.220" v="1818" actId="20577"/>
          <ac:spMkLst>
            <pc:docMk/>
            <pc:sldMk cId="2983987913" sldId="352"/>
            <ac:spMk id="38" creationId="{00000000-0000-0000-0000-000000000000}"/>
          </ac:spMkLst>
        </pc:spChg>
        <pc:picChg chg="add mod">
          <ac:chgData name="johnny su" userId="14cf5e47fd852828" providerId="LiveId" clId="{5EF789FD-439E-954B-87BE-DAAE7946DCDD}" dt="2019-07-24T09:23:13.753" v="1826" actId="1076"/>
          <ac:picMkLst>
            <pc:docMk/>
            <pc:sldMk cId="2983987913" sldId="352"/>
            <ac:picMk id="2" creationId="{7323A30E-3F7C-6F49-BC7A-97CE4DA9ECB3}"/>
          </ac:picMkLst>
        </pc:picChg>
        <pc:picChg chg="del">
          <ac:chgData name="johnny su" userId="14cf5e47fd852828" providerId="LiveId" clId="{5EF789FD-439E-954B-87BE-DAAE7946DCDD}" dt="2019-07-24T09:22:18.521" v="1819" actId="478"/>
          <ac:picMkLst>
            <pc:docMk/>
            <pc:sldMk cId="2983987913" sldId="352"/>
            <ac:picMk id="3" creationId="{4F224030-6ADF-A04D-95C0-D4E277B99439}"/>
          </ac:picMkLst>
        </pc:picChg>
      </pc:sldChg>
      <pc:sldChg chg="addSp modSp add modAnim">
        <pc:chgData name="johnny su" userId="14cf5e47fd852828" providerId="LiveId" clId="{5EF789FD-439E-954B-87BE-DAAE7946DCDD}" dt="2019-07-25T02:02:18.362" v="2211"/>
        <pc:sldMkLst>
          <pc:docMk/>
          <pc:sldMk cId="2966645534" sldId="353"/>
        </pc:sldMkLst>
        <pc:spChg chg="add mod">
          <ac:chgData name="johnny su" userId="14cf5e47fd852828" providerId="LiveId" clId="{5EF789FD-439E-954B-87BE-DAAE7946DCDD}" dt="2019-07-24T09:26:29.229" v="1966" actId="207"/>
          <ac:spMkLst>
            <pc:docMk/>
            <pc:sldMk cId="2966645534" sldId="353"/>
            <ac:spMk id="12" creationId="{EB9BE5E1-668F-094C-AA2F-AD47B0DAA177}"/>
          </ac:spMkLst>
        </pc:spChg>
        <pc:spChg chg="mod">
          <ac:chgData name="johnny su" userId="14cf5e47fd852828" providerId="LiveId" clId="{5EF789FD-439E-954B-87BE-DAAE7946DCDD}" dt="2019-07-24T09:22:33.712" v="1822"/>
          <ac:spMkLst>
            <pc:docMk/>
            <pc:sldMk cId="2966645534" sldId="353"/>
            <ac:spMk id="38" creationId="{00000000-0000-0000-0000-000000000000}"/>
          </ac:spMkLst>
        </pc:spChg>
      </pc:sldChg>
      <pc:sldChg chg="addSp delSp modSp add modTransition">
        <pc:chgData name="johnny su" userId="14cf5e47fd852828" providerId="LiveId" clId="{5EF789FD-439E-954B-87BE-DAAE7946DCDD}" dt="2019-07-25T02:49:22.061" v="2416" actId="1076"/>
        <pc:sldMkLst>
          <pc:docMk/>
          <pc:sldMk cId="2463350426" sldId="354"/>
        </pc:sldMkLst>
        <pc:spChg chg="mod">
          <ac:chgData name="johnny su" userId="14cf5e47fd852828" providerId="LiveId" clId="{5EF789FD-439E-954B-87BE-DAAE7946DCDD}" dt="2019-07-25T02:49:18.523" v="2415"/>
          <ac:spMkLst>
            <pc:docMk/>
            <pc:sldMk cId="2463350426" sldId="354"/>
            <ac:spMk id="13" creationId="{7C8C4874-5453-3F4D-94AD-491860A57113}"/>
          </ac:spMkLst>
        </pc:spChg>
        <pc:spChg chg="mod">
          <ac:chgData name="johnny su" userId="14cf5e47fd852828" providerId="LiveId" clId="{5EF789FD-439E-954B-87BE-DAAE7946DCDD}" dt="2019-07-25T02:48:49.944" v="2410" actId="1076"/>
          <ac:spMkLst>
            <pc:docMk/>
            <pc:sldMk cId="2463350426" sldId="354"/>
            <ac:spMk id="38" creationId="{00000000-0000-0000-0000-000000000000}"/>
          </ac:spMkLst>
        </pc:spChg>
        <pc:picChg chg="del">
          <ac:chgData name="johnny su" userId="14cf5e47fd852828" providerId="LiveId" clId="{5EF789FD-439E-954B-87BE-DAAE7946DCDD}" dt="2019-07-25T02:48:51.126" v="2411" actId="478"/>
          <ac:picMkLst>
            <pc:docMk/>
            <pc:sldMk cId="2463350426" sldId="354"/>
            <ac:picMk id="2" creationId="{A1015ED1-B126-FF45-B1C6-682B3CFDF21E}"/>
          </ac:picMkLst>
        </pc:picChg>
        <pc:picChg chg="add mod">
          <ac:chgData name="johnny su" userId="14cf5e47fd852828" providerId="LiveId" clId="{5EF789FD-439E-954B-87BE-DAAE7946DCDD}" dt="2019-07-25T02:49:22.061" v="2416" actId="1076"/>
          <ac:picMkLst>
            <pc:docMk/>
            <pc:sldMk cId="2463350426" sldId="354"/>
            <ac:picMk id="3" creationId="{46969F97-0116-584F-A31A-0FE152A449F5}"/>
          </ac:picMkLst>
        </pc:picChg>
      </pc:sldChg>
    </pc:docChg>
  </pc:docChgLst>
  <pc:docChgLst>
    <pc:chgData name="johnny su" userId="14cf5e47fd852828" providerId="Windows Live" clId="Web-{1169A859-BEA6-4906-BF79-A5D308427B68}"/>
    <pc:docChg chg="delSld modSection">
      <pc:chgData name="johnny su" userId="14cf5e47fd852828" providerId="Windows Live" clId="Web-{1169A859-BEA6-4906-BF79-A5D308427B68}" dt="2019-07-25T03:58:40.743" v="17"/>
      <pc:docMkLst>
        <pc:docMk/>
      </pc:docMkLst>
      <pc:sldChg chg="del">
        <pc:chgData name="johnny su" userId="14cf5e47fd852828" providerId="Windows Live" clId="Web-{1169A859-BEA6-4906-BF79-A5D308427B68}" dt="2019-07-25T03:58:40.743" v="17"/>
        <pc:sldMkLst>
          <pc:docMk/>
          <pc:sldMk cId="122094252" sldId="261"/>
        </pc:sldMkLst>
      </pc:sldChg>
      <pc:sldChg chg="del">
        <pc:chgData name="johnny su" userId="14cf5e47fd852828" providerId="Windows Live" clId="Web-{1169A859-BEA6-4906-BF79-A5D308427B68}" dt="2019-07-25T03:58:26.274" v="0"/>
        <pc:sldMkLst>
          <pc:docMk/>
          <pc:sldMk cId="2303239152" sldId="262"/>
        </pc:sldMkLst>
      </pc:sldChg>
      <pc:sldChg chg="del">
        <pc:chgData name="johnny su" userId="14cf5e47fd852828" providerId="Windows Live" clId="Web-{1169A859-BEA6-4906-BF79-A5D308427B68}" dt="2019-07-25T03:58:40.649" v="2"/>
        <pc:sldMkLst>
          <pc:docMk/>
          <pc:sldMk cId="3420906929" sldId="303"/>
        </pc:sldMkLst>
      </pc:sldChg>
      <pc:sldChg chg="del">
        <pc:chgData name="johnny su" userId="14cf5e47fd852828" providerId="Windows Live" clId="Web-{1169A859-BEA6-4906-BF79-A5D308427B68}" dt="2019-07-25T03:58:40.727" v="16"/>
        <pc:sldMkLst>
          <pc:docMk/>
          <pc:sldMk cId="635718068" sldId="307"/>
        </pc:sldMkLst>
      </pc:sldChg>
      <pc:sldChg chg="del">
        <pc:chgData name="johnny su" userId="14cf5e47fd852828" providerId="Windows Live" clId="Web-{1169A859-BEA6-4906-BF79-A5D308427B68}" dt="2019-07-25T03:58:40.727" v="15"/>
        <pc:sldMkLst>
          <pc:docMk/>
          <pc:sldMk cId="1487648548" sldId="308"/>
        </pc:sldMkLst>
      </pc:sldChg>
      <pc:sldChg chg="del">
        <pc:chgData name="johnny su" userId="14cf5e47fd852828" providerId="Windows Live" clId="Web-{1169A859-BEA6-4906-BF79-A5D308427B68}" dt="2019-07-25T03:58:40.727" v="14"/>
        <pc:sldMkLst>
          <pc:docMk/>
          <pc:sldMk cId="4038050179" sldId="309"/>
        </pc:sldMkLst>
      </pc:sldChg>
      <pc:sldChg chg="del">
        <pc:chgData name="johnny su" userId="14cf5e47fd852828" providerId="Windows Live" clId="Web-{1169A859-BEA6-4906-BF79-A5D308427B68}" dt="2019-07-25T03:58:40.712" v="13"/>
        <pc:sldMkLst>
          <pc:docMk/>
          <pc:sldMk cId="1494505847" sldId="310"/>
        </pc:sldMkLst>
      </pc:sldChg>
      <pc:sldChg chg="del">
        <pc:chgData name="johnny su" userId="14cf5e47fd852828" providerId="Windows Live" clId="Web-{1169A859-BEA6-4906-BF79-A5D308427B68}" dt="2019-07-25T03:58:40.712" v="12"/>
        <pc:sldMkLst>
          <pc:docMk/>
          <pc:sldMk cId="211002191" sldId="311"/>
        </pc:sldMkLst>
      </pc:sldChg>
      <pc:sldChg chg="del">
        <pc:chgData name="johnny su" userId="14cf5e47fd852828" providerId="Windows Live" clId="Web-{1169A859-BEA6-4906-BF79-A5D308427B68}" dt="2019-07-25T03:58:40.712" v="11"/>
        <pc:sldMkLst>
          <pc:docMk/>
          <pc:sldMk cId="3625886423" sldId="312"/>
        </pc:sldMkLst>
      </pc:sldChg>
      <pc:sldChg chg="del">
        <pc:chgData name="johnny su" userId="14cf5e47fd852828" providerId="Windows Live" clId="Web-{1169A859-BEA6-4906-BF79-A5D308427B68}" dt="2019-07-25T03:58:40.696" v="10"/>
        <pc:sldMkLst>
          <pc:docMk/>
          <pc:sldMk cId="3585252648" sldId="313"/>
        </pc:sldMkLst>
      </pc:sldChg>
      <pc:sldChg chg="del">
        <pc:chgData name="johnny su" userId="14cf5e47fd852828" providerId="Windows Live" clId="Web-{1169A859-BEA6-4906-BF79-A5D308427B68}" dt="2019-07-25T03:58:40.696" v="9"/>
        <pc:sldMkLst>
          <pc:docMk/>
          <pc:sldMk cId="599375560" sldId="314"/>
        </pc:sldMkLst>
      </pc:sldChg>
      <pc:sldChg chg="del">
        <pc:chgData name="johnny su" userId="14cf5e47fd852828" providerId="Windows Live" clId="Web-{1169A859-BEA6-4906-BF79-A5D308427B68}" dt="2019-07-25T03:58:40.665" v="5"/>
        <pc:sldMkLst>
          <pc:docMk/>
          <pc:sldMk cId="3746083455" sldId="315"/>
        </pc:sldMkLst>
      </pc:sldChg>
      <pc:sldChg chg="del">
        <pc:chgData name="johnny su" userId="14cf5e47fd852828" providerId="Windows Live" clId="Web-{1169A859-BEA6-4906-BF79-A5D308427B68}" dt="2019-07-25T03:58:40.680" v="6"/>
        <pc:sldMkLst>
          <pc:docMk/>
          <pc:sldMk cId="4167477609" sldId="316"/>
        </pc:sldMkLst>
      </pc:sldChg>
      <pc:sldChg chg="del">
        <pc:chgData name="johnny su" userId="14cf5e47fd852828" providerId="Windows Live" clId="Web-{1169A859-BEA6-4906-BF79-A5D308427B68}" dt="2019-07-25T03:58:40.665" v="4"/>
        <pc:sldMkLst>
          <pc:docMk/>
          <pc:sldMk cId="2968088204" sldId="317"/>
        </pc:sldMkLst>
      </pc:sldChg>
      <pc:sldChg chg="del">
        <pc:chgData name="johnny su" userId="14cf5e47fd852828" providerId="Windows Live" clId="Web-{1169A859-BEA6-4906-BF79-A5D308427B68}" dt="2019-07-25T03:58:40.665" v="3"/>
        <pc:sldMkLst>
          <pc:docMk/>
          <pc:sldMk cId="1078929534" sldId="318"/>
        </pc:sldMkLst>
      </pc:sldChg>
      <pc:sldChg chg="del">
        <pc:chgData name="johnny su" userId="14cf5e47fd852828" providerId="Windows Live" clId="Web-{1169A859-BEA6-4906-BF79-A5D308427B68}" dt="2019-07-25T03:58:40.649" v="1"/>
        <pc:sldMkLst>
          <pc:docMk/>
          <pc:sldMk cId="3834684021" sldId="319"/>
        </pc:sldMkLst>
      </pc:sldChg>
      <pc:sldChg chg="del">
        <pc:chgData name="johnny su" userId="14cf5e47fd852828" providerId="Windows Live" clId="Web-{1169A859-BEA6-4906-BF79-A5D308427B68}" dt="2019-07-25T03:58:40.680" v="7"/>
        <pc:sldMkLst>
          <pc:docMk/>
          <pc:sldMk cId="251838255" sldId="320"/>
        </pc:sldMkLst>
      </pc:sldChg>
      <pc:sldChg chg="del">
        <pc:chgData name="johnny su" userId="14cf5e47fd852828" providerId="Windows Live" clId="Web-{1169A859-BEA6-4906-BF79-A5D308427B68}" dt="2019-07-25T03:58:40.680" v="8"/>
        <pc:sldMkLst>
          <pc:docMk/>
          <pc:sldMk cId="1010084182" sldId="321"/>
        </pc:sldMkLst>
      </pc:sldChg>
    </pc:docChg>
  </pc:docChgLst>
  <pc:docChgLst>
    <pc:chgData name="johnny su" userId="14cf5e47fd852828" providerId="LiveId" clId="{BC595FAE-7202-0544-809F-F33B4E8946C4}"/>
    <pc:docChg chg="modSld">
      <pc:chgData name="johnny su" userId="14cf5e47fd852828" providerId="LiveId" clId="{BC595FAE-7202-0544-809F-F33B4E8946C4}" dt="2019-07-25T06:03:58.212" v="0" actId="729"/>
      <pc:docMkLst>
        <pc:docMk/>
      </pc:docMkLst>
      <pc:sldChg chg="mod modShow">
        <pc:chgData name="johnny su" userId="14cf5e47fd852828" providerId="LiveId" clId="{BC595FAE-7202-0544-809F-F33B4E8946C4}" dt="2019-07-25T06:03:58.212" v="0" actId="729"/>
        <pc:sldMkLst>
          <pc:docMk/>
          <pc:sldMk cId="1898260082" sldId="351"/>
        </pc:sldMkLst>
      </pc:sldChg>
    </pc:docChg>
  </pc:docChgLst>
  <pc:docChgLst>
    <pc:chgData name="johnny su" userId="14cf5e47fd852828" providerId="LiveId" clId="{438A2D31-2480-4667-A6D3-BF9692A73287}"/>
    <pc:docChg chg="undo custSel addSld delSld modSld delMainMaster">
      <pc:chgData name="johnny su" userId="14cf5e47fd852828" providerId="LiveId" clId="{438A2D31-2480-4667-A6D3-BF9692A73287}" dt="2019-07-07T12:06:38.768" v="330" actId="1076"/>
      <pc:docMkLst>
        <pc:docMk/>
      </pc:docMkLst>
      <pc:sldChg chg="delSp modSp delAnim">
        <pc:chgData name="johnny su" userId="14cf5e47fd852828" providerId="LiveId" clId="{438A2D31-2480-4667-A6D3-BF9692A73287}" dt="2019-07-05T11:46:36.537" v="107" actId="478"/>
        <pc:sldMkLst>
          <pc:docMk/>
          <pc:sldMk cId="138158777" sldId="285"/>
        </pc:sldMkLst>
        <pc:spChg chg="mod">
          <ac:chgData name="johnny su" userId="14cf5e47fd852828" providerId="LiveId" clId="{438A2D31-2480-4667-A6D3-BF9692A73287}" dt="2019-07-05T11:46:34.640" v="106" actId="1076"/>
          <ac:spMkLst>
            <pc:docMk/>
            <pc:sldMk cId="138158777" sldId="285"/>
            <ac:spMk id="75" creationId="{00000000-0000-0000-0000-000000000000}"/>
          </ac:spMkLst>
        </pc:spChg>
        <pc:spChg chg="del">
          <ac:chgData name="johnny su" userId="14cf5e47fd852828" providerId="LiveId" clId="{438A2D31-2480-4667-A6D3-BF9692A73287}" dt="2019-07-05T11:46:30.472" v="103" actId="478"/>
          <ac:spMkLst>
            <pc:docMk/>
            <pc:sldMk cId="138158777" sldId="285"/>
            <ac:spMk id="76" creationId="{00000000-0000-0000-0000-000000000000}"/>
          </ac:spMkLst>
        </pc:spChg>
        <pc:picChg chg="del">
          <ac:chgData name="johnny su" userId="14cf5e47fd852828" providerId="LiveId" clId="{438A2D31-2480-4667-A6D3-BF9692A73287}" dt="2019-07-05T11:46:36.537" v="107" actId="478"/>
          <ac:picMkLst>
            <pc:docMk/>
            <pc:sldMk cId="138158777" sldId="285"/>
            <ac:picMk id="81" creationId="{00000000-0000-0000-0000-000000000000}"/>
          </ac:picMkLst>
        </pc:picChg>
      </pc:sldChg>
      <pc:sldChg chg="delSp modSp delAnim">
        <pc:chgData name="johnny su" userId="14cf5e47fd852828" providerId="LiveId" clId="{438A2D31-2480-4667-A6D3-BF9692A73287}" dt="2019-07-05T11:44:00.143" v="38" actId="122"/>
        <pc:sldMkLst>
          <pc:docMk/>
          <pc:sldMk cId="2084408052" sldId="286"/>
        </pc:sldMkLst>
        <pc:spChg chg="mod">
          <ac:chgData name="johnny su" userId="14cf5e47fd852828" providerId="LiveId" clId="{438A2D31-2480-4667-A6D3-BF9692A73287}" dt="2019-07-05T11:43:51.654" v="25"/>
          <ac:spMkLst>
            <pc:docMk/>
            <pc:sldMk cId="2084408052" sldId="286"/>
            <ac:spMk id="75" creationId="{00000000-0000-0000-0000-000000000000}"/>
          </ac:spMkLst>
        </pc:spChg>
        <pc:spChg chg="mod">
          <ac:chgData name="johnny su" userId="14cf5e47fd852828" providerId="LiveId" clId="{438A2D31-2480-4667-A6D3-BF9692A73287}" dt="2019-07-05T11:44:00.143" v="38" actId="122"/>
          <ac:spMkLst>
            <pc:docMk/>
            <pc:sldMk cId="2084408052" sldId="286"/>
            <ac:spMk id="76" creationId="{00000000-0000-0000-0000-000000000000}"/>
          </ac:spMkLst>
        </pc:spChg>
        <pc:picChg chg="del">
          <ac:chgData name="johnny su" userId="14cf5e47fd852828" providerId="LiveId" clId="{438A2D31-2480-4667-A6D3-BF9692A73287}" dt="2019-07-05T11:43:42.699" v="0" actId="478"/>
          <ac:picMkLst>
            <pc:docMk/>
            <pc:sldMk cId="2084408052" sldId="286"/>
            <ac:picMk id="81" creationId="{00000000-0000-0000-0000-000000000000}"/>
          </ac:picMkLst>
        </pc:picChg>
      </pc:sldChg>
      <pc:sldChg chg="modSp add">
        <pc:chgData name="johnny su" userId="14cf5e47fd852828" providerId="LiveId" clId="{438A2D31-2480-4667-A6D3-BF9692A73287}" dt="2019-07-05T13:06:25.104" v="200" actId="1076"/>
        <pc:sldMkLst>
          <pc:docMk/>
          <pc:sldMk cId="457709226" sldId="289"/>
        </pc:sldMkLst>
        <pc:spChg chg="mod">
          <ac:chgData name="johnny su" userId="14cf5e47fd852828" providerId="LiveId" clId="{438A2D31-2480-4667-A6D3-BF9692A73287}" dt="2019-07-05T13:06:23.658" v="199" actId="1076"/>
          <ac:spMkLst>
            <pc:docMk/>
            <pc:sldMk cId="457709226" sldId="289"/>
            <ac:spMk id="2" creationId="{00000000-0000-0000-0000-000000000000}"/>
          </ac:spMkLst>
        </pc:spChg>
        <pc:spChg chg="mod">
          <ac:chgData name="johnny su" userId="14cf5e47fd852828" providerId="LiveId" clId="{438A2D31-2480-4667-A6D3-BF9692A73287}" dt="2019-07-05T13:06:18.033" v="194" actId="20577"/>
          <ac:spMkLst>
            <pc:docMk/>
            <pc:sldMk cId="457709226" sldId="289"/>
            <ac:spMk id="52" creationId="{00000000-0000-0000-0000-000000000000}"/>
          </ac:spMkLst>
        </pc:spChg>
        <pc:spChg chg="mod">
          <ac:chgData name="johnny su" userId="14cf5e47fd852828" providerId="LiveId" clId="{438A2D31-2480-4667-A6D3-BF9692A73287}" dt="2019-07-05T13:06:25.104" v="200" actId="1076"/>
          <ac:spMkLst>
            <pc:docMk/>
            <pc:sldMk cId="457709226" sldId="289"/>
            <ac:spMk id="53" creationId="{00000000-0000-0000-0000-000000000000}"/>
          </ac:spMkLst>
        </pc:spChg>
      </pc:sldChg>
      <pc:sldChg chg="addSp delSp modSp add">
        <pc:chgData name="johnny su" userId="14cf5e47fd852828" providerId="LiveId" clId="{438A2D31-2480-4667-A6D3-BF9692A73287}" dt="2019-07-07T12:06:38.768" v="330" actId="1076"/>
        <pc:sldMkLst>
          <pc:docMk/>
          <pc:sldMk cId="771865173" sldId="294"/>
        </pc:sldMkLst>
        <pc:picChg chg="add mod">
          <ac:chgData name="johnny su" userId="14cf5e47fd852828" providerId="LiveId" clId="{438A2D31-2480-4667-A6D3-BF9692A73287}" dt="2019-07-07T12:06:37.259" v="329" actId="1076"/>
          <ac:picMkLst>
            <pc:docMk/>
            <pc:sldMk cId="771865173" sldId="294"/>
            <ac:picMk id="2" creationId="{C8D6531D-BD7F-494D-B5D1-C7F6EB1B232C}"/>
          </ac:picMkLst>
        </pc:picChg>
        <pc:picChg chg="del">
          <ac:chgData name="johnny su" userId="14cf5e47fd852828" providerId="LiveId" clId="{438A2D31-2480-4667-A6D3-BF9692A73287}" dt="2019-07-07T12:05:45.232" v="314" actId="478"/>
          <ac:picMkLst>
            <pc:docMk/>
            <pc:sldMk cId="771865173" sldId="294"/>
            <ac:picMk id="3" creationId="{F0720C4C-52F3-4803-A726-13F4D352CF14}"/>
          </ac:picMkLst>
        </pc:picChg>
        <pc:picChg chg="add mod">
          <ac:chgData name="johnny su" userId="14cf5e47fd852828" providerId="LiveId" clId="{438A2D31-2480-4667-A6D3-BF9692A73287}" dt="2019-07-07T12:06:38.768" v="330" actId="1076"/>
          <ac:picMkLst>
            <pc:docMk/>
            <pc:sldMk cId="771865173" sldId="294"/>
            <ac:picMk id="4" creationId="{10B05903-0A4C-4FDC-B713-2299D19CCBF0}"/>
          </ac:picMkLst>
        </pc:picChg>
        <pc:picChg chg="del">
          <ac:chgData name="johnny su" userId="14cf5e47fd852828" providerId="LiveId" clId="{438A2D31-2480-4667-A6D3-BF9692A73287}" dt="2019-07-07T12:05:49.129" v="316" actId="478"/>
          <ac:picMkLst>
            <pc:docMk/>
            <pc:sldMk cId="771865173" sldId="294"/>
            <ac:picMk id="1026" creationId="{0220A49D-BCE8-4318-95C5-BBF76F44241F}"/>
          </ac:picMkLst>
        </pc:pic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5" creationId="{160AC6DD-5EBB-0743-A0FA-8B3FB9147AE0}"/>
          </ac:inkMkLst>
        </pc:inkChg>
        <pc:inkChg chg="del">
          <ac:chgData name="johnny su" userId="14cf5e47fd852828" providerId="LiveId" clId="{438A2D31-2480-4667-A6D3-BF9692A73287}" dt="2019-07-07T12:05:51.190" v="318" actId="478"/>
          <ac:inkMkLst>
            <pc:docMk/>
            <pc:sldMk cId="771865173" sldId="294"/>
            <ac:inkMk id="18" creationId="{C803C5BC-BF1A-9A46-9357-931B06819BBD}"/>
          </ac:inkMkLst>
        </pc:inkChg>
        <pc:inkChg chg="del">
          <ac:chgData name="johnny su" userId="14cf5e47fd852828" providerId="LiveId" clId="{438A2D31-2480-4667-A6D3-BF9692A73287}" dt="2019-07-07T12:05:51.190" v="318" actId="478"/>
          <ac:inkMkLst>
            <pc:docMk/>
            <pc:sldMk cId="771865173" sldId="294"/>
            <ac:inkMk id="41" creationId="{B00BF755-C795-7D44-85CC-BDD5E89B52FB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43" creationId="{0D979E68-0F82-4644-A10D-8D5F52456949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45" creationId="{ABC075B4-1398-EF4E-9906-350F1B6DA1B0}"/>
          </ac:inkMkLst>
        </pc:inkChg>
        <pc:inkChg chg="del">
          <ac:chgData name="johnny su" userId="14cf5e47fd852828" providerId="LiveId" clId="{438A2D31-2480-4667-A6D3-BF9692A73287}" dt="2019-07-07T12:05:49.737" v="317" actId="478"/>
          <ac:inkMkLst>
            <pc:docMk/>
            <pc:sldMk cId="771865173" sldId="294"/>
            <ac:inkMk id="58" creationId="{99B85267-F898-FB4B-8544-C7F21CED0A02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59" creationId="{0274EABF-BC63-894E-8F1F-D5BD30BCF7C7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1037" creationId="{B612E234-1928-5F45-B45A-6F72D25E343F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1039" creationId="{E4E052D8-9ABA-054A-BCAD-8448565B6686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1048" creationId="{F1D9CB05-A700-964A-BF93-2159E61422FF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1055" creationId="{6F4914FB-0805-A446-91AB-05C82B3F7AC4}"/>
          </ac:inkMkLst>
        </pc:inkChg>
        <pc:inkChg chg="del">
          <ac:chgData name="johnny su" userId="14cf5e47fd852828" providerId="LiveId" clId="{438A2D31-2480-4667-A6D3-BF9692A73287}" dt="2019-07-07T12:05:51.190" v="318" actId="478"/>
          <ac:inkMkLst>
            <pc:docMk/>
            <pc:sldMk cId="771865173" sldId="294"/>
            <ac:inkMk id="1060" creationId="{58149EA5-6B86-AF4B-A16F-740116E86186}"/>
          </ac:inkMkLst>
        </pc:inkChg>
        <pc:inkChg chg="del">
          <ac:chgData name="johnny su" userId="14cf5e47fd852828" providerId="LiveId" clId="{438A2D31-2480-4667-A6D3-BF9692A73287}" dt="2019-07-07T12:05:51.190" v="318" actId="478"/>
          <ac:inkMkLst>
            <pc:docMk/>
            <pc:sldMk cId="771865173" sldId="294"/>
            <ac:inkMk id="1061" creationId="{8B464CBE-B832-9C43-B69D-DFAE4210A20D}"/>
          </ac:inkMkLst>
        </pc:inkChg>
        <pc:inkChg chg="del">
          <ac:chgData name="johnny su" userId="14cf5e47fd852828" providerId="LiveId" clId="{438A2D31-2480-4667-A6D3-BF9692A73287}" dt="2019-07-07T12:05:46.706" v="315" actId="478"/>
          <ac:inkMkLst>
            <pc:docMk/>
            <pc:sldMk cId="771865173" sldId="294"/>
            <ac:inkMk id="1094" creationId="{B00AD8A9-A6FF-B442-9B59-B0C7FDD598CD}"/>
          </ac:inkMkLst>
        </pc:inkChg>
      </pc:sldChg>
      <pc:sldMasterChg chg="delSldLayout">
        <pc:chgData name="johnny su" userId="14cf5e47fd852828" providerId="LiveId" clId="{438A2D31-2480-4667-A6D3-BF9692A73287}" dt="2019-07-05T11:46:19.785" v="82" actId="2696"/>
        <pc:sldMasterMkLst>
          <pc:docMk/>
          <pc:sldMasterMk cId="3337063809" sldId="2147483650"/>
        </pc:sldMasterMkLst>
      </pc:sldMasterChg>
    </pc:docChg>
  </pc:docChgLst>
  <pc:docChgLst>
    <pc:chgData name="johnny su" userId="14cf5e47fd852828" providerId="LiveId" clId="{529CE42F-D603-4364-8FF1-AEBF75B0AD1F}"/>
    <pc:docChg chg="undo custSel addSld delSld modSld sldOrd">
      <pc:chgData name="johnny su" userId="14cf5e47fd852828" providerId="LiveId" clId="{529CE42F-D603-4364-8FF1-AEBF75B0AD1F}" dt="2019-07-23T13:26:37.644" v="684" actId="20577"/>
      <pc:docMkLst>
        <pc:docMk/>
      </pc:docMkLst>
      <pc:sldChg chg="delSp delAnim">
        <pc:chgData name="johnny su" userId="14cf5e47fd852828" providerId="LiveId" clId="{529CE42F-D603-4364-8FF1-AEBF75B0AD1F}" dt="2019-07-20T09:21:38.268" v="82" actId="478"/>
        <pc:sldMkLst>
          <pc:docMk/>
          <pc:sldMk cId="138158777" sldId="285"/>
        </pc:sldMkLst>
        <pc:spChg chg="del">
          <ac:chgData name="johnny su" userId="14cf5e47fd852828" providerId="LiveId" clId="{529CE42F-D603-4364-8FF1-AEBF75B0AD1F}" dt="2019-07-20T09:21:38.268" v="82" actId="478"/>
          <ac:spMkLst>
            <pc:docMk/>
            <pc:sldMk cId="138158777" sldId="285"/>
            <ac:spMk id="77" creationId="{00000000-0000-0000-0000-000000000000}"/>
          </ac:spMkLst>
        </pc:spChg>
        <pc:spChg chg="del">
          <ac:chgData name="johnny su" userId="14cf5e47fd852828" providerId="LiveId" clId="{529CE42F-D603-4364-8FF1-AEBF75B0AD1F}" dt="2019-07-20T09:21:32.629" v="81" actId="478"/>
          <ac:spMkLst>
            <pc:docMk/>
            <pc:sldMk cId="138158777" sldId="285"/>
            <ac:spMk id="78" creationId="{00000000-0000-0000-0000-000000000000}"/>
          </ac:spMkLst>
        </pc:spChg>
        <pc:spChg chg="del">
          <ac:chgData name="johnny su" userId="14cf5e47fd852828" providerId="LiveId" clId="{529CE42F-D603-4364-8FF1-AEBF75B0AD1F}" dt="2019-07-20T09:21:32.629" v="81" actId="478"/>
          <ac:spMkLst>
            <pc:docMk/>
            <pc:sldMk cId="138158777" sldId="285"/>
            <ac:spMk id="79" creationId="{00000000-0000-0000-0000-000000000000}"/>
          </ac:spMkLst>
        </pc:spChg>
        <pc:spChg chg="del">
          <ac:chgData name="johnny su" userId="14cf5e47fd852828" providerId="LiveId" clId="{529CE42F-D603-4364-8FF1-AEBF75B0AD1F}" dt="2019-07-20T09:21:32.629" v="81" actId="478"/>
          <ac:spMkLst>
            <pc:docMk/>
            <pc:sldMk cId="138158777" sldId="285"/>
            <ac:spMk id="80" creationId="{00000000-0000-0000-0000-000000000000}"/>
          </ac:spMkLst>
        </pc:spChg>
      </pc:sldChg>
      <pc:sldChg chg="delSp modSp delAnim">
        <pc:chgData name="johnny su" userId="14cf5e47fd852828" providerId="LiveId" clId="{529CE42F-D603-4364-8FF1-AEBF75B0AD1F}" dt="2019-07-20T09:19:43.590" v="17" actId="478"/>
        <pc:sldMkLst>
          <pc:docMk/>
          <pc:sldMk cId="2084408052" sldId="286"/>
        </pc:sldMkLst>
        <pc:spChg chg="mod">
          <ac:chgData name="johnny su" userId="14cf5e47fd852828" providerId="LiveId" clId="{529CE42F-D603-4364-8FF1-AEBF75B0AD1F}" dt="2019-07-20T09:19:35.764" v="14" actId="20577"/>
          <ac:spMkLst>
            <pc:docMk/>
            <pc:sldMk cId="2084408052" sldId="286"/>
            <ac:spMk id="75" creationId="{00000000-0000-0000-0000-000000000000}"/>
          </ac:spMkLst>
        </pc:spChg>
        <pc:spChg chg="del">
          <ac:chgData name="johnny su" userId="14cf5e47fd852828" providerId="LiveId" clId="{529CE42F-D603-4364-8FF1-AEBF75B0AD1F}" dt="2019-07-20T09:19:43.590" v="17" actId="478"/>
          <ac:spMkLst>
            <pc:docMk/>
            <pc:sldMk cId="2084408052" sldId="286"/>
            <ac:spMk id="77" creationId="{00000000-0000-0000-0000-000000000000}"/>
          </ac:spMkLst>
        </pc:spChg>
        <pc:spChg chg="del">
          <ac:chgData name="johnny su" userId="14cf5e47fd852828" providerId="LiveId" clId="{529CE42F-D603-4364-8FF1-AEBF75B0AD1F}" dt="2019-07-20T09:19:40.319" v="15" actId="478"/>
          <ac:spMkLst>
            <pc:docMk/>
            <pc:sldMk cId="2084408052" sldId="286"/>
            <ac:spMk id="78" creationId="{00000000-0000-0000-0000-000000000000}"/>
          </ac:spMkLst>
        </pc:spChg>
        <pc:spChg chg="del">
          <ac:chgData name="johnny su" userId="14cf5e47fd852828" providerId="LiveId" clId="{529CE42F-D603-4364-8FF1-AEBF75B0AD1F}" dt="2019-07-20T09:19:41.908" v="16" actId="478"/>
          <ac:spMkLst>
            <pc:docMk/>
            <pc:sldMk cId="2084408052" sldId="286"/>
            <ac:spMk id="79" creationId="{00000000-0000-0000-0000-000000000000}"/>
          </ac:spMkLst>
        </pc:spChg>
        <pc:spChg chg="del">
          <ac:chgData name="johnny su" userId="14cf5e47fd852828" providerId="LiveId" clId="{529CE42F-D603-4364-8FF1-AEBF75B0AD1F}" dt="2019-07-20T09:19:41.908" v="16" actId="478"/>
          <ac:spMkLst>
            <pc:docMk/>
            <pc:sldMk cId="2084408052" sldId="286"/>
            <ac:spMk id="80" creationId="{00000000-0000-0000-0000-000000000000}"/>
          </ac:spMkLst>
        </pc:spChg>
      </pc:sldChg>
      <pc:sldChg chg="modSp">
        <pc:chgData name="johnny su" userId="14cf5e47fd852828" providerId="LiveId" clId="{529CE42F-D603-4364-8FF1-AEBF75B0AD1F}" dt="2019-07-20T15:43:05.485" v="308" actId="1076"/>
        <pc:sldMkLst>
          <pc:docMk/>
          <pc:sldMk cId="457709226" sldId="289"/>
        </pc:sldMkLst>
        <pc:spChg chg="mod">
          <ac:chgData name="johnny su" userId="14cf5e47fd852828" providerId="LiveId" clId="{529CE42F-D603-4364-8FF1-AEBF75B0AD1F}" dt="2019-07-20T15:43:05.485" v="308" actId="1076"/>
          <ac:spMkLst>
            <pc:docMk/>
            <pc:sldMk cId="457709226" sldId="289"/>
            <ac:spMk id="53" creationId="{00000000-0000-0000-0000-000000000000}"/>
          </ac:spMkLst>
        </pc:spChg>
      </pc:sldChg>
      <pc:sldChg chg="addSp delSp modSp ord modAnim">
        <pc:chgData name="johnny su" userId="14cf5e47fd852828" providerId="LiveId" clId="{529CE42F-D603-4364-8FF1-AEBF75B0AD1F}" dt="2019-07-20T09:34:35.879" v="136" actId="1035"/>
        <pc:sldMkLst>
          <pc:docMk/>
          <pc:sldMk cId="771865173" sldId="294"/>
        </pc:sldMkLst>
        <pc:spChg chg="add del">
          <ac:chgData name="johnny su" userId="14cf5e47fd852828" providerId="LiveId" clId="{529CE42F-D603-4364-8FF1-AEBF75B0AD1F}" dt="2019-07-20T09:32:00.210" v="95"/>
          <ac:spMkLst>
            <pc:docMk/>
            <pc:sldMk cId="771865173" sldId="294"/>
            <ac:spMk id="5" creationId="{4DD7AE20-7819-40B4-8E4C-4B2C00FFCE4B}"/>
          </ac:spMkLst>
        </pc:spChg>
        <pc:spChg chg="add del">
          <ac:chgData name="johnny su" userId="14cf5e47fd852828" providerId="LiveId" clId="{529CE42F-D603-4364-8FF1-AEBF75B0AD1F}" dt="2019-07-20T09:32:29.670" v="102" actId="478"/>
          <ac:spMkLst>
            <pc:docMk/>
            <pc:sldMk cId="771865173" sldId="294"/>
            <ac:spMk id="6" creationId="{11FC2DA4-C77E-4631-AC97-5CEAC7B3BF55}"/>
          </ac:spMkLst>
        </pc:spChg>
        <pc:spChg chg="add mod">
          <ac:chgData name="johnny su" userId="14cf5e47fd852828" providerId="LiveId" clId="{529CE42F-D603-4364-8FF1-AEBF75B0AD1F}" dt="2019-07-20T09:33:19.816" v="130" actId="20577"/>
          <ac:spMkLst>
            <pc:docMk/>
            <pc:sldMk cId="771865173" sldId="294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09:32:38.892" v="107" actId="403"/>
          <ac:spMkLst>
            <pc:docMk/>
            <pc:sldMk cId="771865173" sldId="294"/>
            <ac:spMk id="38" creationId="{00000000-0000-0000-0000-000000000000}"/>
          </ac:spMkLst>
        </pc:spChg>
        <pc:picChg chg="del">
          <ac:chgData name="johnny su" userId="14cf5e47fd852828" providerId="LiveId" clId="{529CE42F-D603-4364-8FF1-AEBF75B0AD1F}" dt="2019-07-20T09:20:38.466" v="56" actId="478"/>
          <ac:picMkLst>
            <pc:docMk/>
            <pc:sldMk cId="771865173" sldId="294"/>
            <ac:picMk id="2" creationId="{C8D6531D-BD7F-494D-B5D1-C7F6EB1B232C}"/>
          </ac:picMkLst>
        </pc:picChg>
        <pc:picChg chg="add mod modCrop">
          <ac:chgData name="johnny su" userId="14cf5e47fd852828" providerId="LiveId" clId="{529CE42F-D603-4364-8FF1-AEBF75B0AD1F}" dt="2019-07-20T09:26:44.525" v="91" actId="14100"/>
          <ac:picMkLst>
            <pc:docMk/>
            <pc:sldMk cId="771865173" sldId="294"/>
            <ac:picMk id="3" creationId="{4B3F7F5B-F1E4-4E29-933A-64054BFA1293}"/>
          </ac:picMkLst>
        </pc:picChg>
        <pc:picChg chg="del">
          <ac:chgData name="johnny su" userId="14cf5e47fd852828" providerId="LiveId" clId="{529CE42F-D603-4364-8FF1-AEBF75B0AD1F}" dt="2019-07-20T09:20:38.094" v="55" actId="478"/>
          <ac:picMkLst>
            <pc:docMk/>
            <pc:sldMk cId="771865173" sldId="294"/>
            <ac:picMk id="4" creationId="{10B05903-0A4C-4FDC-B713-2299D19CCBF0}"/>
          </ac:picMkLst>
        </pc:picChg>
        <pc:picChg chg="add mod modCrop">
          <ac:chgData name="johnny su" userId="14cf5e47fd852828" providerId="LiveId" clId="{529CE42F-D603-4364-8FF1-AEBF75B0AD1F}" dt="2019-07-20T09:34:35.879" v="136" actId="1035"/>
          <ac:picMkLst>
            <pc:docMk/>
            <pc:sldMk cId="771865173" sldId="294"/>
            <ac:picMk id="7" creationId="{F33BA595-21F1-4EF2-8E1A-387E21CCDF42}"/>
          </ac:picMkLst>
        </pc:picChg>
        <pc:picChg chg="add del mod">
          <ac:chgData name="johnny su" userId="14cf5e47fd852828" providerId="LiveId" clId="{529CE42F-D603-4364-8FF1-AEBF75B0AD1F}" dt="2019-07-20T09:25:47.926" v="86"/>
          <ac:picMkLst>
            <pc:docMk/>
            <pc:sldMk cId="771865173" sldId="294"/>
            <ac:picMk id="1026" creationId="{2A860D44-DF9B-4B62-8808-6927A7BDB2AF}"/>
          </ac:picMkLst>
        </pc:picChg>
      </pc:sldChg>
      <pc:sldChg chg="modSp add">
        <pc:chgData name="johnny su" userId="14cf5e47fd852828" providerId="LiveId" clId="{529CE42F-D603-4364-8FF1-AEBF75B0AD1F}" dt="2019-07-20T09:20:16.969" v="47" actId="20577"/>
        <pc:sldMkLst>
          <pc:docMk/>
          <pc:sldMk cId="3421662301" sldId="295"/>
        </pc:sldMkLst>
        <pc:spChg chg="mod">
          <ac:chgData name="johnny su" userId="14cf5e47fd852828" providerId="LiveId" clId="{529CE42F-D603-4364-8FF1-AEBF75B0AD1F}" dt="2019-07-20T09:19:55.570" v="20" actId="20577"/>
          <ac:spMkLst>
            <pc:docMk/>
            <pc:sldMk cId="3421662301" sldId="295"/>
            <ac:spMk id="52" creationId="{00000000-0000-0000-0000-000000000000}"/>
          </ac:spMkLst>
        </pc:spChg>
        <pc:spChg chg="mod">
          <ac:chgData name="johnny su" userId="14cf5e47fd852828" providerId="LiveId" clId="{529CE42F-D603-4364-8FF1-AEBF75B0AD1F}" dt="2019-07-20T09:20:16.969" v="47" actId="20577"/>
          <ac:spMkLst>
            <pc:docMk/>
            <pc:sldMk cId="3421662301" sldId="295"/>
            <ac:spMk id="53" creationId="{00000000-0000-0000-0000-000000000000}"/>
          </ac:spMkLst>
        </pc:spChg>
      </pc:sldChg>
      <pc:sldChg chg="addSp delSp add modTransition delAnim">
        <pc:chgData name="johnny su" userId="14cf5e47fd852828" providerId="LiveId" clId="{529CE42F-D603-4364-8FF1-AEBF75B0AD1F}" dt="2019-07-21T04:58:51.291" v="340"/>
        <pc:sldMkLst>
          <pc:docMk/>
          <pc:sldMk cId="2289612826" sldId="296"/>
        </pc:sldMkLst>
        <pc:grpChg chg="del">
          <ac:chgData name="johnny su" userId="14cf5e47fd852828" providerId="LiveId" clId="{529CE42F-D603-4364-8FF1-AEBF75B0AD1F}" dt="2019-07-20T09:25:46.280" v="85" actId="478"/>
          <ac:grpSpMkLst>
            <pc:docMk/>
            <pc:sldMk cId="2289612826" sldId="296"/>
            <ac:grpSpMk id="68" creationId="{00000000-0000-0000-0000-000000000000}"/>
          </ac:grpSpMkLst>
        </pc:grpChg>
        <pc:grpChg chg="del">
          <ac:chgData name="johnny su" userId="14cf5e47fd852828" providerId="LiveId" clId="{529CE42F-D603-4364-8FF1-AEBF75B0AD1F}" dt="2019-07-20T09:25:46.280" v="85" actId="478"/>
          <ac:grpSpMkLst>
            <pc:docMk/>
            <pc:sldMk cId="2289612826" sldId="296"/>
            <ac:grpSpMk id="69" creationId="{00000000-0000-0000-0000-000000000000}"/>
          </ac:grpSpMkLst>
        </pc:grpChg>
        <pc:grpChg chg="del">
          <ac:chgData name="johnny su" userId="14cf5e47fd852828" providerId="LiveId" clId="{529CE42F-D603-4364-8FF1-AEBF75B0AD1F}" dt="2019-07-20T09:25:46.280" v="85" actId="478"/>
          <ac:grpSpMkLst>
            <pc:docMk/>
            <pc:sldMk cId="2289612826" sldId="296"/>
            <ac:grpSpMk id="82" creationId="{00000000-0000-0000-0000-000000000000}"/>
          </ac:grpSpMkLst>
        </pc:grpChg>
        <pc:grpChg chg="del">
          <ac:chgData name="johnny su" userId="14cf5e47fd852828" providerId="LiveId" clId="{529CE42F-D603-4364-8FF1-AEBF75B0AD1F}" dt="2019-07-20T09:25:46.280" v="85" actId="478"/>
          <ac:grpSpMkLst>
            <pc:docMk/>
            <pc:sldMk cId="2289612826" sldId="296"/>
            <ac:grpSpMk id="95" creationId="{00000000-0000-0000-0000-000000000000}"/>
          </ac:grpSpMkLst>
        </pc:grpChg>
        <pc:picChg chg="add">
          <ac:chgData name="johnny su" userId="14cf5e47fd852828" providerId="LiveId" clId="{529CE42F-D603-4364-8FF1-AEBF75B0AD1F}" dt="2019-07-20T09:25:48.621" v="87"/>
          <ac:picMkLst>
            <pc:docMk/>
            <pc:sldMk cId="2289612826" sldId="296"/>
            <ac:picMk id="55" creationId="{89F4BAAA-72D4-43F9-8B1C-46ABBCBF9E51}"/>
          </ac:picMkLst>
        </pc:picChg>
      </pc:sldChg>
      <pc:sldChg chg="delSp modSp add delAnim modAnim">
        <pc:chgData name="johnny su" userId="14cf5e47fd852828" providerId="LiveId" clId="{529CE42F-D603-4364-8FF1-AEBF75B0AD1F}" dt="2019-07-21T04:59:09.476" v="341"/>
        <pc:sldMkLst>
          <pc:docMk/>
          <pc:sldMk cId="1652835764" sldId="297"/>
        </pc:sldMkLst>
        <pc:spChg chg="mod">
          <ac:chgData name="johnny su" userId="14cf5e47fd852828" providerId="LiveId" clId="{529CE42F-D603-4364-8FF1-AEBF75B0AD1F}" dt="2019-07-20T09:48:43.356" v="175" actId="404"/>
          <ac:spMkLst>
            <pc:docMk/>
            <pc:sldMk cId="1652835764" sldId="297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09:48:31.640" v="171" actId="1076"/>
          <ac:spMkLst>
            <pc:docMk/>
            <pc:sldMk cId="1652835764" sldId="297"/>
            <ac:spMk id="38" creationId="{00000000-0000-0000-0000-000000000000}"/>
          </ac:spMkLst>
        </pc:spChg>
        <pc:picChg chg="del">
          <ac:chgData name="johnny su" userId="14cf5e47fd852828" providerId="LiveId" clId="{529CE42F-D603-4364-8FF1-AEBF75B0AD1F}" dt="2019-07-20T09:47:13.102" v="138" actId="478"/>
          <ac:picMkLst>
            <pc:docMk/>
            <pc:sldMk cId="1652835764" sldId="297"/>
            <ac:picMk id="3" creationId="{4B3F7F5B-F1E4-4E29-933A-64054BFA1293}"/>
          </ac:picMkLst>
        </pc:picChg>
        <pc:picChg chg="del">
          <ac:chgData name="johnny su" userId="14cf5e47fd852828" providerId="LiveId" clId="{529CE42F-D603-4364-8FF1-AEBF75B0AD1F}" dt="2019-07-20T09:47:13.102" v="138" actId="478"/>
          <ac:picMkLst>
            <pc:docMk/>
            <pc:sldMk cId="1652835764" sldId="297"/>
            <ac:picMk id="7" creationId="{F33BA595-21F1-4EF2-8E1A-387E21CCDF42}"/>
          </ac:picMkLst>
        </pc:picChg>
      </pc:sldChg>
      <pc:sldChg chg="modSp add">
        <pc:chgData name="johnny su" userId="14cf5e47fd852828" providerId="LiveId" clId="{529CE42F-D603-4364-8FF1-AEBF75B0AD1F}" dt="2019-07-20T09:50:32.614" v="206" actId="1076"/>
        <pc:sldMkLst>
          <pc:docMk/>
          <pc:sldMk cId="1668541883" sldId="298"/>
        </pc:sldMkLst>
        <pc:spChg chg="mod">
          <ac:chgData name="johnny su" userId="14cf5e47fd852828" providerId="LiveId" clId="{529CE42F-D603-4364-8FF1-AEBF75B0AD1F}" dt="2019-07-20T09:50:11.751" v="205" actId="20577"/>
          <ac:spMkLst>
            <pc:docMk/>
            <pc:sldMk cId="1668541883" sldId="298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09:50:32.614" v="206" actId="1076"/>
          <ac:spMkLst>
            <pc:docMk/>
            <pc:sldMk cId="1668541883" sldId="298"/>
            <ac:spMk id="38" creationId="{00000000-0000-0000-0000-000000000000}"/>
          </ac:spMkLst>
        </pc:spChg>
      </pc:sldChg>
      <pc:sldChg chg="modSp add">
        <pc:chgData name="johnny su" userId="14cf5e47fd852828" providerId="LiveId" clId="{529CE42F-D603-4364-8FF1-AEBF75B0AD1F}" dt="2019-07-20T12:36:57.508" v="244"/>
        <pc:sldMkLst>
          <pc:docMk/>
          <pc:sldMk cId="2458225229" sldId="299"/>
        </pc:sldMkLst>
        <pc:spChg chg="mod">
          <ac:chgData name="johnny su" userId="14cf5e47fd852828" providerId="LiveId" clId="{529CE42F-D603-4364-8FF1-AEBF75B0AD1F}" dt="2019-07-20T12:36:57.508" v="244"/>
          <ac:spMkLst>
            <pc:docMk/>
            <pc:sldMk cId="2458225229" sldId="299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12:36:03.979" v="224" actId="1076"/>
          <ac:spMkLst>
            <pc:docMk/>
            <pc:sldMk cId="2458225229" sldId="299"/>
            <ac:spMk id="38" creationId="{00000000-0000-0000-0000-000000000000}"/>
          </ac:spMkLst>
        </pc:spChg>
      </pc:sldChg>
      <pc:sldChg chg="modSp add">
        <pc:chgData name="johnny su" userId="14cf5e47fd852828" providerId="LiveId" clId="{529CE42F-D603-4364-8FF1-AEBF75B0AD1F}" dt="2019-07-20T15:42:38.010" v="304"/>
        <pc:sldMkLst>
          <pc:docMk/>
          <pc:sldMk cId="2581918494" sldId="300"/>
        </pc:sldMkLst>
        <pc:spChg chg="mod">
          <ac:chgData name="johnny su" userId="14cf5e47fd852828" providerId="LiveId" clId="{529CE42F-D603-4364-8FF1-AEBF75B0AD1F}" dt="2019-07-20T15:42:38.010" v="304"/>
          <ac:spMkLst>
            <pc:docMk/>
            <pc:sldMk cId="2581918494" sldId="300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15:39:06.969" v="249" actId="1076"/>
          <ac:spMkLst>
            <pc:docMk/>
            <pc:sldMk cId="2581918494" sldId="300"/>
            <ac:spMk id="38" creationId="{00000000-0000-0000-0000-000000000000}"/>
          </ac:spMkLst>
        </pc:spChg>
      </pc:sldChg>
      <pc:sldChg chg="addSp delSp modSp add ord">
        <pc:chgData name="johnny su" userId="14cf5e47fd852828" providerId="LiveId" clId="{529CE42F-D603-4364-8FF1-AEBF75B0AD1F}" dt="2019-07-20T15:41:43.202" v="286" actId="1076"/>
        <pc:sldMkLst>
          <pc:docMk/>
          <pc:sldMk cId="1367160093" sldId="301"/>
        </pc:sldMkLst>
        <pc:spChg chg="del">
          <ac:chgData name="johnny su" userId="14cf5e47fd852828" providerId="LiveId" clId="{529CE42F-D603-4364-8FF1-AEBF75B0AD1F}" dt="2019-07-20T15:41:39.342" v="283" actId="478"/>
          <ac:spMkLst>
            <pc:docMk/>
            <pc:sldMk cId="1367160093" sldId="301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15:40:35.774" v="261" actId="120"/>
          <ac:spMkLst>
            <pc:docMk/>
            <pc:sldMk cId="1367160093" sldId="301"/>
            <ac:spMk id="38" creationId="{00000000-0000-0000-0000-000000000000}"/>
          </ac:spMkLst>
        </pc:spChg>
        <pc:picChg chg="add mod">
          <ac:chgData name="johnny su" userId="14cf5e47fd852828" providerId="LiveId" clId="{529CE42F-D603-4364-8FF1-AEBF75B0AD1F}" dt="2019-07-20T15:41:43.202" v="286" actId="1076"/>
          <ac:picMkLst>
            <pc:docMk/>
            <pc:sldMk cId="1367160093" sldId="301"/>
            <ac:picMk id="2" creationId="{D45ACD30-86AD-49F3-986B-5A84D4266725}"/>
          </ac:picMkLst>
        </pc:picChg>
      </pc:sldChg>
      <pc:sldChg chg="modSp add">
        <pc:chgData name="johnny su" userId="14cf5e47fd852828" providerId="LiveId" clId="{529CE42F-D603-4364-8FF1-AEBF75B0AD1F}" dt="2019-07-20T15:41:08.842" v="281" actId="1076"/>
        <pc:sldMkLst>
          <pc:docMk/>
          <pc:sldMk cId="818210190" sldId="302"/>
        </pc:sldMkLst>
        <pc:spChg chg="mod">
          <ac:chgData name="johnny su" userId="14cf5e47fd852828" providerId="LiveId" clId="{529CE42F-D603-4364-8FF1-AEBF75B0AD1F}" dt="2019-07-20T15:41:08.842" v="281" actId="1076"/>
          <ac:spMkLst>
            <pc:docMk/>
            <pc:sldMk cId="818210190" sldId="302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15:40:44.535" v="262" actId="1076"/>
          <ac:spMkLst>
            <pc:docMk/>
            <pc:sldMk cId="818210190" sldId="302"/>
            <ac:spMk id="38" creationId="{00000000-0000-0000-0000-000000000000}"/>
          </ac:spMkLst>
        </pc:spChg>
      </pc:sldChg>
      <pc:sldChg chg="addSp delSp modSp add">
        <pc:chgData name="johnny su" userId="14cf5e47fd852828" providerId="LiveId" clId="{529CE42F-D603-4364-8FF1-AEBF75B0AD1F}" dt="2019-07-20T15:44:39.590" v="328" actId="1076"/>
        <pc:sldMkLst>
          <pc:docMk/>
          <pc:sldMk cId="3752935272" sldId="304"/>
        </pc:sldMkLst>
        <pc:spChg chg="del">
          <ac:chgData name="johnny su" userId="14cf5e47fd852828" providerId="LiveId" clId="{529CE42F-D603-4364-8FF1-AEBF75B0AD1F}" dt="2019-07-20T15:44:38.207" v="326" actId="478"/>
          <ac:spMkLst>
            <pc:docMk/>
            <pc:sldMk cId="3752935272" sldId="304"/>
            <ac:spMk id="18" creationId="{706402A1-37A5-4D75-88F8-246A70E39C0B}"/>
          </ac:spMkLst>
        </pc:spChg>
        <pc:spChg chg="mod">
          <ac:chgData name="johnny su" userId="14cf5e47fd852828" providerId="LiveId" clId="{529CE42F-D603-4364-8FF1-AEBF75B0AD1F}" dt="2019-07-20T15:43:53.874" v="325"/>
          <ac:spMkLst>
            <pc:docMk/>
            <pc:sldMk cId="3752935272" sldId="304"/>
            <ac:spMk id="38" creationId="{00000000-0000-0000-0000-000000000000}"/>
          </ac:spMkLst>
        </pc:spChg>
        <pc:picChg chg="add mod">
          <ac:chgData name="johnny su" userId="14cf5e47fd852828" providerId="LiveId" clId="{529CE42F-D603-4364-8FF1-AEBF75B0AD1F}" dt="2019-07-20T15:44:39.590" v="328" actId="1076"/>
          <ac:picMkLst>
            <pc:docMk/>
            <pc:sldMk cId="3752935272" sldId="304"/>
            <ac:picMk id="2" creationId="{5C341A48-C970-4CDC-8F45-8AE33DB4C57F}"/>
          </ac:picMkLst>
        </pc:picChg>
      </pc:sldChg>
      <pc:sldChg chg="addSp delSp modSp add">
        <pc:chgData name="johnny su" userId="14cf5e47fd852828" providerId="LiveId" clId="{529CE42F-D603-4364-8FF1-AEBF75B0AD1F}" dt="2019-07-20T15:45:24.735" v="339" actId="1076"/>
        <pc:sldMkLst>
          <pc:docMk/>
          <pc:sldMk cId="2260865422" sldId="305"/>
        </pc:sldMkLst>
        <pc:spChg chg="add del">
          <ac:chgData name="johnny su" userId="14cf5e47fd852828" providerId="LiveId" clId="{529CE42F-D603-4364-8FF1-AEBF75B0AD1F}" dt="2019-07-20T15:45:07.613" v="335"/>
          <ac:spMkLst>
            <pc:docMk/>
            <pc:sldMk cId="2260865422" sldId="305"/>
            <ac:spMk id="13" creationId="{C6E524FC-658A-4E4A-B4AE-254E60CBD0E9}"/>
          </ac:spMkLst>
        </pc:spChg>
        <pc:spChg chg="mod">
          <ac:chgData name="johnny su" userId="14cf5e47fd852828" providerId="LiveId" clId="{529CE42F-D603-4364-8FF1-AEBF75B0AD1F}" dt="2019-07-20T15:45:01.229" v="332"/>
          <ac:spMkLst>
            <pc:docMk/>
            <pc:sldMk cId="2260865422" sldId="305"/>
            <ac:spMk id="38" creationId="{00000000-0000-0000-0000-000000000000}"/>
          </ac:spMkLst>
        </pc:spChg>
        <pc:picChg chg="del">
          <ac:chgData name="johnny su" userId="14cf5e47fd852828" providerId="LiveId" clId="{529CE42F-D603-4364-8FF1-AEBF75B0AD1F}" dt="2019-07-20T15:45:02.037" v="333" actId="478"/>
          <ac:picMkLst>
            <pc:docMk/>
            <pc:sldMk cId="2260865422" sldId="305"/>
            <ac:picMk id="2" creationId="{5C341A48-C970-4CDC-8F45-8AE33DB4C57F}"/>
          </ac:picMkLst>
        </pc:picChg>
        <pc:picChg chg="add mod">
          <ac:chgData name="johnny su" userId="14cf5e47fd852828" providerId="LiveId" clId="{529CE42F-D603-4364-8FF1-AEBF75B0AD1F}" dt="2019-07-20T15:45:24.735" v="339" actId="1076"/>
          <ac:picMkLst>
            <pc:docMk/>
            <pc:sldMk cId="2260865422" sldId="305"/>
            <ac:picMk id="3" creationId="{CAA89486-B470-4256-952E-608671CF9521}"/>
          </ac:picMkLst>
        </pc:picChg>
      </pc:sldChg>
      <pc:sldChg chg="addSp delSp modSp add">
        <pc:chgData name="johnny su" userId="14cf5e47fd852828" providerId="LiveId" clId="{529CE42F-D603-4364-8FF1-AEBF75B0AD1F}" dt="2019-07-21T05:57:23.838" v="364" actId="14100"/>
        <pc:sldMkLst>
          <pc:docMk/>
          <pc:sldMk cId="1876069382" sldId="306"/>
        </pc:sldMkLst>
        <pc:spChg chg="add mod">
          <ac:chgData name="johnny su" userId="14cf5e47fd852828" providerId="LiveId" clId="{529CE42F-D603-4364-8FF1-AEBF75B0AD1F}" dt="2019-07-21T05:57:23.838" v="364" actId="14100"/>
          <ac:spMkLst>
            <pc:docMk/>
            <pc:sldMk cId="1876069382" sldId="306"/>
            <ac:spMk id="4" creationId="{CD97F9F0-9186-4365-8886-0E52B26ADD4B}"/>
          </ac:spMkLst>
        </pc:spChg>
        <pc:spChg chg="add mod">
          <ac:chgData name="johnny su" userId="14cf5e47fd852828" providerId="LiveId" clId="{529CE42F-D603-4364-8FF1-AEBF75B0AD1F}" dt="2019-07-21T05:57:19.971" v="362" actId="14100"/>
          <ac:spMkLst>
            <pc:docMk/>
            <pc:sldMk cId="1876069382" sldId="306"/>
            <ac:spMk id="15" creationId="{551997AC-7D78-48F6-B298-5ECF535A908B}"/>
          </ac:spMkLst>
        </pc:spChg>
        <pc:spChg chg="mod">
          <ac:chgData name="johnny su" userId="14cf5e47fd852828" providerId="LiveId" clId="{529CE42F-D603-4364-8FF1-AEBF75B0AD1F}" dt="2019-07-21T05:54:38.374" v="346"/>
          <ac:spMkLst>
            <pc:docMk/>
            <pc:sldMk cId="1876069382" sldId="306"/>
            <ac:spMk id="38" creationId="{00000000-0000-0000-0000-000000000000}"/>
          </ac:spMkLst>
        </pc:spChg>
        <pc:picChg chg="add mod modCrop">
          <ac:chgData name="johnny su" userId="14cf5e47fd852828" providerId="LiveId" clId="{529CE42F-D603-4364-8FF1-AEBF75B0AD1F}" dt="2019-07-21T05:56:54.101" v="353" actId="1076"/>
          <ac:picMkLst>
            <pc:docMk/>
            <pc:sldMk cId="1876069382" sldId="306"/>
            <ac:picMk id="2" creationId="{42AA51D5-3F33-4C57-B932-1B91EE45CE3F}"/>
          </ac:picMkLst>
        </pc:picChg>
        <pc:picChg chg="del">
          <ac:chgData name="johnny su" userId="14cf5e47fd852828" providerId="LiveId" clId="{529CE42F-D603-4364-8FF1-AEBF75B0AD1F}" dt="2019-07-21T05:54:31.145" v="343" actId="478"/>
          <ac:picMkLst>
            <pc:docMk/>
            <pc:sldMk cId="1876069382" sldId="306"/>
            <ac:picMk id="3" creationId="{CAA89486-B470-4256-952E-608671CF9521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5T15:04:50.910" idx="1">
    <p:pos x="10" y="10"/>
    <p:text>和原本graph不同，加入了knowledge表示關係。困難在於描述關係的東西很多都是語意上的，如何實現。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5T15:08:44.841" idx="2">
    <p:pos x="10" y="10"/>
    <p:text>annotated text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5T15:10:35.751" idx="3">
    <p:pos x="10" y="10"/>
    <p:text>Information Extraction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5T15:13:10.272" idx="4">
    <p:pos x="10" y="10"/>
    <p:text>inconsistence references:每個人縮寫的方式不同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25T15:17:01.590" idx="6">
    <p:pos x="106" y="106"/>
    <p:text>Coreference:同指</p:text>
    <p:extLst>
      <p:ext uri="{C676402C-5697-4E1C-873F-D02D1690AC5C}">
        <p15:threadingInfo xmlns:p15="http://schemas.microsoft.com/office/powerpoint/2012/main" timeZoneBias="-480"/>
      </p:ext>
    </p:extLst>
  </p:cm>
  <p:cm authorId="1" dt="2019-07-25T15:25:40.738" idx="7">
    <p:pos x="10" y="10"/>
    <p:text>順序不定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2019/7/25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ifii-enews.blogspot.com/2014/06/linked-datalink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bobo52310/json-ldby-bobo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elhans.com/2018/03/15/xiaoxiangkg-note1/#%E7%9F%A5%E8%AF%86%E5%9B%BE%E8%B0%B1%E6%8A%80%E6%9C%AF%E6%A6%82%E8%A7%88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aws3217150/article/details/68935789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towardsdatascience.com/conditional-random-field-tutorial-in-pytorch-ca0d04499463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acarlson/papers/carlson-aaai10.pdf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jiqizhixin.com/articles/2017-11-03-24" TargetMode="Externa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read01.com/content/1547768544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5231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7331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從人工智慧分支出的專家系統</a:t>
            </a:r>
            <a:endParaRPr lang="en-US" altLang="zh-CN" u="none" dirty="0"/>
          </a:p>
          <a:p>
            <a:r>
              <a:rPr lang="en-US" altLang="zh-CN" u="none" dirty="0"/>
              <a:t>Sematic network -&gt; </a:t>
            </a:r>
            <a:r>
              <a:rPr lang="en-US" altLang="zh-CN" u="none" dirty="0" err="1"/>
              <a:t>ConceptNet</a:t>
            </a:r>
            <a:endParaRPr lang="en-US" altLang="zh-CN" u="none" dirty="0"/>
          </a:p>
          <a:p>
            <a:r>
              <a:rPr lang="en-US" altLang="zh-CN" u="none" dirty="0"/>
              <a:t>Semantic network: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語義網直接向機器提供可直接用於程序處理的知識表示</a:t>
            </a:r>
            <a:endParaRPr lang="en-US" altLang="zh-CN" u="none" dirty="0"/>
          </a:p>
          <a:p>
            <a:r>
              <a:rPr lang="en-US" altLang="zh-CN" u="none" dirty="0"/>
              <a:t>Cyc: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收集生活中常識知識並將其編碼集成到一個全面的本體知識庫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而且提供了非常多的推理引擎，支持演繹推理和歸納推理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conceptNet</a:t>
            </a:r>
            <a:r>
              <a:rPr lang="en-US" altLang="zh-CN" sz="1200" b="0" i="0" u="non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freely-available semantic network, designed to help computers understand the meanings of words that people use.</a:t>
            </a:r>
            <a:endParaRPr lang="en-US" altLang="zh-CN" u="none" dirty="0"/>
          </a:p>
          <a:p>
            <a:r>
              <a:rPr lang="en-US" altLang="zh-CN" u="none" dirty="0"/>
              <a:t>---</a:t>
            </a:r>
          </a:p>
          <a:p>
            <a:r>
              <a:rPr lang="en-US" altLang="zh-CN" u="none" dirty="0"/>
              <a:t>neuron -&gt; perceptron -&gt; backprop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360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接下來會提到幾種表示</a:t>
            </a:r>
            <a:r>
              <a:rPr lang="en-US" altLang="zh-CN" u="none" dirty="0"/>
              <a:t>knowledge</a:t>
            </a:r>
            <a:r>
              <a:rPr lang="zh-CN" altLang="en-US" u="none" dirty="0"/>
              <a:t>的方式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4869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http://ifii-enews.blogspot.com/2014/06/linked-datalink.html</a:t>
            </a:r>
            <a:endParaRPr lang="en" altLang="zh-TW" dirty="0"/>
          </a:p>
          <a:p>
            <a:endParaRPr lang="en" altLang="zh-CN" u="none" dirty="0"/>
          </a:p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337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9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u="none" dirty="0" err="1"/>
              <a:t>RDFa</a:t>
            </a:r>
            <a:r>
              <a:rPr lang="en-US" altLang="zh-CN" u="none" dirty="0"/>
              <a:t>: HTML5</a:t>
            </a:r>
            <a:r>
              <a:rPr lang="zh-CN" altLang="en-US" u="none" dirty="0"/>
              <a:t>支援</a:t>
            </a:r>
            <a:endParaRPr lang="en-US" altLang="zh-CN" u="none" dirty="0"/>
          </a:p>
          <a:p>
            <a:r>
              <a:rPr lang="en-US" altLang="zh-CN" u="none" dirty="0"/>
              <a:t>JSON-LD: </a:t>
            </a:r>
            <a:r>
              <a:rPr lang="zh-CN" altLang="en-US" u="none" dirty="0"/>
              <a:t>結構化標記</a:t>
            </a:r>
            <a:endParaRPr lang="en-US" altLang="zh-CN" u="none" dirty="0"/>
          </a:p>
          <a:p>
            <a:endParaRPr lang="en-US" altLang="zh-CN" u="none" dirty="0"/>
          </a:p>
          <a:p>
            <a:r>
              <a:rPr lang="en" altLang="zh-TW" dirty="0">
                <a:hlinkClick r:id="rId3"/>
              </a:rPr>
              <a:t>https://www.slideshare.net/bobo52310/json-ldby-bobo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963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http://pelhans.com/2018/03/15/xiaoxiangkg-note1/#%E7%9F%A5%E8%AF%86%E5%9B%BE%E8%B0%B1%E6%8A%80%E6%9C%AF%E6%A6%82%E8%A7%88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4579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u="none" dirty="0"/>
              <a:t>處理斷句</a:t>
            </a:r>
            <a:r>
              <a:rPr lang="en-US" altLang="zh-CN" u="none" dirty="0"/>
              <a:t>(</a:t>
            </a:r>
            <a:r>
              <a:rPr lang="zh-CN" altLang="en-US" u="none" dirty="0"/>
              <a:t>透過詞性標註</a:t>
            </a:r>
            <a:r>
              <a:rPr lang="en-US" altLang="zh-CN" u="none" dirty="0"/>
              <a:t>)</a:t>
            </a:r>
            <a:r>
              <a:rPr lang="zh-TW" altLang="en-US" u="none" dirty="0"/>
              <a:t> 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 &lt; chunk &lt; sentence</a:t>
            </a:r>
            <a:endParaRPr lang="en-US" altLang="zh-CN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u="none" dirty="0"/>
              <a:t>一詞多義</a:t>
            </a:r>
            <a:endParaRPr lang="en-US" altLang="zh-CN" u="non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u="none" dirty="0"/>
              <a:t>詞對比到真實世界的</a:t>
            </a:r>
            <a:r>
              <a:rPr lang="en-US" altLang="zh-CN" u="none" dirty="0"/>
              <a:t>entity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u="none" dirty="0"/>
              <a:t>取得</a:t>
            </a:r>
            <a:r>
              <a:rPr lang="en-US" altLang="zh-CN" u="none" dirty="0"/>
              <a:t>relation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78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07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416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8846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6865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5219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將文件整理成有結構的「知識」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754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將一串句子以</a:t>
            </a:r>
            <a:r>
              <a:rPr lang="en-US" altLang="zh-CN" u="none" dirty="0"/>
              <a:t>NLP</a:t>
            </a:r>
            <a:r>
              <a:rPr lang="zh-CN" altLang="en-US" u="none" dirty="0"/>
              <a:t>做</a:t>
            </a:r>
            <a:r>
              <a:rPr lang="en-US" altLang="zh-CN" u="none" dirty="0"/>
              <a:t>tagging</a:t>
            </a:r>
          </a:p>
          <a:p>
            <a:endParaRPr lang="en-US" altLang="zh-CN" u="none" dirty="0"/>
          </a:p>
          <a:p>
            <a:r>
              <a:rPr lang="zh-CN" altLang="en-US" u="none" dirty="0"/>
              <a:t>透過</a:t>
            </a:r>
            <a:r>
              <a:rPr lang="en-US" altLang="zh-CN" u="none" dirty="0"/>
              <a:t> IE </a:t>
            </a:r>
            <a:r>
              <a:rPr lang="zh-CN" altLang="en-US" u="none" dirty="0"/>
              <a:t>建</a:t>
            </a:r>
            <a:r>
              <a:rPr lang="en-US" altLang="zh-CN" u="none" dirty="0"/>
              <a:t> graph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4269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以上是接下來會提到的方法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771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u="none" dirty="0"/>
              <a:t>Noun =&gt; entities</a:t>
            </a:r>
          </a:p>
          <a:p>
            <a:endParaRPr lang="en-US" altLang="zh-CN" u="none" dirty="0"/>
          </a:p>
          <a:p>
            <a:r>
              <a:rPr lang="en-US" altLang="zh-CN" u="none" dirty="0"/>
              <a:t>Verb =&gt; relations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0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https://blog.csdn.net/aws3217150/article/details/68935789</a:t>
            </a:r>
            <a:endParaRPr lang="en" altLang="zh-TW" dirty="0"/>
          </a:p>
          <a:p>
            <a:endParaRPr lang="en" altLang="zh-CN" u="none" dirty="0"/>
          </a:p>
          <a:p>
            <a:r>
              <a:rPr lang="en" altLang="zh-TW" dirty="0">
                <a:hlinkClick r:id="rId4"/>
              </a:rPr>
              <a:t>https://towardsdatascience.com/conditional-random-field-tutorial-in-pytorch-ca0d04499463</a:t>
            </a:r>
            <a:endParaRPr lang="en" altLang="zh-TW" dirty="0"/>
          </a:p>
          <a:p>
            <a:endParaRPr lang="en" altLang="zh-CN" u="none" dirty="0"/>
          </a:p>
          <a:p>
            <a:r>
              <a:rPr lang="en" altLang="zh-TW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Conditional Random Field (CRF) is a standard model for predicting the most likely sequence of labels that correspond to a sequence of inputs.</a:t>
            </a:r>
            <a:endParaRPr lang="zh-CN" altLang="en-US" b="1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2398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命名實體識別技術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Named Entity Recognition)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顧名思義就是讓電腦可以「辨識」出實體。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先將一個句子分詞以及做詞性標注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然後根據已有的實體資料庫來做判讀。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74263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u="none" dirty="0"/>
              <a:t>這裡假設要找</a:t>
            </a:r>
            <a:r>
              <a:rPr lang="en-US" altLang="zh-CN" sz="1600" u="none" dirty="0"/>
              <a:t> person,  organization</a:t>
            </a:r>
          </a:p>
          <a:p>
            <a:endParaRPr lang="en-US" altLang="zh-CN" sz="1600" u="none" dirty="0"/>
          </a:p>
          <a:p>
            <a:r>
              <a:rPr lang="en-US" altLang="zh-CN" sz="1600" u="none" dirty="0"/>
              <a:t>det: </a:t>
            </a:r>
            <a:r>
              <a:rPr lang="en" altLang="zh-TW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determiner =&gt; the</a:t>
            </a:r>
            <a:endParaRPr lang="zh-CN" altLang="en-US" sz="1600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176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用同一段文章的</a:t>
            </a:r>
            <a:r>
              <a:rPr lang="en-US" altLang="zh-CN" u="none" dirty="0"/>
              <a:t> N </a:t>
            </a:r>
            <a:r>
              <a:rPr lang="zh-CN" altLang="en-US" u="none" dirty="0"/>
              <a:t>跟</a:t>
            </a:r>
            <a:r>
              <a:rPr lang="en-US" altLang="zh-CN" u="none" dirty="0"/>
              <a:t> </a:t>
            </a:r>
            <a:r>
              <a:rPr lang="en-US" altLang="zh-CN" u="none" dirty="0" err="1"/>
              <a:t>proNoun</a:t>
            </a:r>
            <a:r>
              <a:rPr lang="zh-CN" altLang="en-US" u="none" dirty="0"/>
              <a:t>來訓練</a:t>
            </a:r>
            <a:r>
              <a:rPr lang="en-US" altLang="zh-CN" u="none" dirty="0"/>
              <a:t>pairwise model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985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2458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Entity Resolution: </a:t>
            </a:r>
            <a:r>
              <a:rPr lang="zh-CN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同個名字指的是不同的人</a:t>
            </a: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TW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Linking :</a:t>
            </a:r>
            <a:r>
              <a:rPr lang="zh-TW" alt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同一個人有不同的名字，</a:t>
            </a:r>
            <a:r>
              <a:rPr lang="en-US" altLang="zh-TW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ex: linking</a:t>
            </a:r>
            <a:endParaRPr lang="en" altLang="zh-TW" dirty="0"/>
          </a:p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7317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zh-CN" altLang="en-US" u="none" dirty="0"/>
              <a:t>不同實體有同樣名稱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同個名字多個人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小孩的姓氏一樣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只給部分資訊</a:t>
            </a:r>
            <a:endParaRPr lang="en-US" altLang="zh-CN" u="none" dirty="0"/>
          </a:p>
          <a:p>
            <a:pPr marL="228600" indent="-228600">
              <a:buAutoNum type="arabicPeriod"/>
            </a:pPr>
            <a:r>
              <a:rPr lang="zh-CN" altLang="en-US" u="none" dirty="0"/>
              <a:t>同個實體也不同名稱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綽號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打錯字</a:t>
            </a:r>
            <a:endParaRPr lang="en-US" altLang="zh-CN" u="none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zh-CN" altLang="en-US" u="none" dirty="0"/>
              <a:t>縮寫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5752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u="none" dirty="0"/>
              <a:t>先列出</a:t>
            </a:r>
            <a:r>
              <a:rPr lang="en-US" altLang="zh-CN" u="none" dirty="0"/>
              <a:t>Washington</a:t>
            </a:r>
            <a:r>
              <a:rPr lang="zh-CN" altLang="en-US" u="none" dirty="0"/>
              <a:t>的候選人</a:t>
            </a:r>
            <a:endParaRPr lang="en-US" altLang="zh-CN" u="none" dirty="0"/>
          </a:p>
          <a:p>
            <a:pPr marL="228600" indent="-228600">
              <a:buFont typeface="+mj-lt"/>
              <a:buAutoNum type="arabicPeriod"/>
            </a:pPr>
            <a:r>
              <a:rPr lang="zh-CN" altLang="en-US" u="none" dirty="0"/>
              <a:t>辨識</a:t>
            </a:r>
            <a:r>
              <a:rPr lang="en-US" altLang="zh-CN" u="none" dirty="0"/>
              <a:t>entity</a:t>
            </a:r>
            <a:r>
              <a:rPr lang="zh-CN" altLang="en-US" u="none" dirty="0"/>
              <a:t>的</a:t>
            </a:r>
            <a:r>
              <a:rPr lang="en-US" altLang="zh-CN" u="none" dirty="0"/>
              <a:t>type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u="none" dirty="0"/>
              <a:t>Coreference (</a:t>
            </a:r>
            <a:r>
              <a:rPr lang="zh-CN" altLang="en-US" u="none" dirty="0"/>
              <a:t>處理代名詞</a:t>
            </a:r>
            <a:r>
              <a:rPr lang="en-US" altLang="zh-CN" u="none" dirty="0"/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altLang="zh-CN" u="none" dirty="0"/>
              <a:t>Coherence </a:t>
            </a:r>
            <a:r>
              <a:rPr lang="zh-CN" altLang="en-US" u="none" dirty="0"/>
              <a:t>相關程度</a:t>
            </a:r>
            <a:endParaRPr lang="en-US" altLang="zh-CN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09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接下來會提一些提取</a:t>
            </a:r>
            <a:r>
              <a:rPr lang="en-US" altLang="zh-CN" u="none" dirty="0"/>
              <a:t>info</a:t>
            </a:r>
            <a:r>
              <a:rPr lang="zh-CN" altLang="en-US" u="none" dirty="0"/>
              <a:t>的方式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27529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u="none" dirty="0"/>
              <a:t>IE</a:t>
            </a:r>
            <a:r>
              <a:rPr lang="zh-CN" altLang="en-US" u="none" dirty="0"/>
              <a:t>需要的步驟</a:t>
            </a:r>
            <a:r>
              <a:rPr lang="zh-TW" altLang="en-US" u="none" dirty="0"/>
              <a:t> ＆ 使用方法</a:t>
            </a:r>
            <a:endParaRPr lang="en-US" altLang="zh-TW" u="none" dirty="0"/>
          </a:p>
          <a:p>
            <a:pPr marL="228600" indent="-228600">
              <a:buAutoNum type="arabicPeriod"/>
            </a:pPr>
            <a:r>
              <a:rPr lang="en-US" altLang="zh-CN" u="none" dirty="0"/>
              <a:t>Define domain</a:t>
            </a:r>
          </a:p>
          <a:p>
            <a:pPr marL="228600" indent="-228600">
              <a:buAutoNum type="arabicPeriod"/>
            </a:pPr>
            <a:r>
              <a:rPr lang="en-US" altLang="zh-CN" u="none" dirty="0"/>
              <a:t>Learn extractor</a:t>
            </a:r>
          </a:p>
          <a:p>
            <a:pPr marL="228600" indent="-228600">
              <a:buAutoNum type="arabicPeriod"/>
            </a:pPr>
            <a:r>
              <a:rPr lang="en-US" altLang="zh-CN" u="none" dirty="0"/>
              <a:t>Score </a:t>
            </a:r>
            <a:r>
              <a:rPr lang="zh-CN" altLang="en-US" u="none" dirty="0"/>
              <a:t>剛剛的</a:t>
            </a:r>
            <a:r>
              <a:rPr lang="en-US" altLang="zh-CN" u="none" dirty="0"/>
              <a:t>extractor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2562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u="none" dirty="0"/>
              <a:t>使用人力比較準確但耗費資源</a:t>
            </a:r>
            <a:endParaRPr lang="en-US" altLang="zh-TW" u="none" dirty="0"/>
          </a:p>
          <a:p>
            <a:r>
              <a:rPr lang="zh-TW" altLang="en-US" u="none" dirty="0"/>
              <a:t>使用電腦速度快但是會犧牲一些準確度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64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0680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>
                <a:hlinkClick r:id="rId3"/>
              </a:rPr>
              <a:t>http://www.cs.cmu.edu/~acarlson/papers/carlson-aaai10.pdf</a:t>
            </a:r>
            <a:endParaRPr lang="en" altLang="zh-TW" dirty="0"/>
          </a:p>
          <a:p>
            <a:endParaRPr lang="en" altLang="zh-CN" u="none" dirty="0"/>
          </a:p>
          <a:p>
            <a:r>
              <a:rPr lang="en" altLang="zh-CN" u="none" dirty="0"/>
              <a:t>NELL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任務是學習如何閱讀網頁以獲取知識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TW" dirty="0">
                <a:hlinkClick r:id="rId4"/>
              </a:rPr>
              <a:t>https://www.jiqizhixin.com/articles/2017-11-03-24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400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SSL: semi-supervised learning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92537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54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1421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4613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u="none" dirty="0"/>
              <a:t>NER: Named-entity recognition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命名實體識別</a:t>
            </a:r>
            <a:endParaRPr lang="en-US" altLang="zh-TW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u="none" dirty="0"/>
              <a:t>識別文本中具有特定意義的實體，主要包括人名、地名、機構名、專有名詞等，以及時間、數量、貨幣、比例數值等文字。</a:t>
            </a:r>
            <a:endParaRPr lang="en-US" altLang="zh-CN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「歐巴馬是美國總統」的「歐巴馬」和「美國」都代表一個具體事物，因此都是命名實體。而「總統」不代表一個具體事物，因此不是命名實體。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Bootstrapping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是通過在文本中匹配實體對和表達關係短語模式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尋找和發現新的潛在關係三元組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6707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3786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478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早期人力監督的影響性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2928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u="none" dirty="0"/>
              <a:t>Fusing extractor: </a:t>
            </a:r>
            <a:r>
              <a:rPr lang="zh-CN" altLang="en-US" u="none" dirty="0"/>
              <a:t>這種方式特別的地方</a:t>
            </a:r>
            <a:endParaRPr lang="en-US" altLang="zh-CN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u="none" dirty="0"/>
              <a:t>NELL -&gt; </a:t>
            </a:r>
            <a:r>
              <a:rPr lang="zh-CN" altLang="en-US" u="none" dirty="0"/>
              <a:t>階層式架構</a:t>
            </a:r>
            <a:endParaRPr lang="en-US" altLang="zh-CN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u="non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>
                <a:hlinkClick r:id="rId3"/>
              </a:rPr>
              <a:t>https://www.itread01.com/content/1547768544.html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5205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4960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3174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8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sng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3447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語音助手</a:t>
            </a:r>
            <a:r>
              <a:rPr lang="zh-TW" altLang="en-US" u="none" dirty="0"/>
              <a:t> ＆ 搜尋引擎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1596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58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none" dirty="0"/>
              <a:t>將多句有關聯的句子轉成</a:t>
            </a:r>
            <a:r>
              <a:rPr lang="en-US" altLang="zh-CN" u="none" dirty="0"/>
              <a:t>graph</a:t>
            </a:r>
            <a:endParaRPr lang="zh-CN" altLang="en-US" u="none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4CAA79-63ED-4D4C-97FF-23192032DF9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395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jiqizhixin.com/articles/2017-11-03-24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1fa9/c6f27335c377bded31ca8f7c1e39e25374ad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752528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10612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1370012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874713" y="1920551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362328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784960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207593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630227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9208610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0970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89854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8738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7622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6506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5391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4275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3159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82043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09276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798117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86959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775800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64642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53483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42325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31166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20008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708849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97691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8653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537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6421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65305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64189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63074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1958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60842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59726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-176691" y="1758480"/>
            <a:ext cx="1106331" cy="254302"/>
            <a:chOff x="-115731" y="1766100"/>
            <a:chExt cx="1106331" cy="254302"/>
          </a:xfrm>
          <a:solidFill>
            <a:schemeClr val="accent1"/>
          </a:solidFill>
        </p:grpSpPr>
        <p:sp>
          <p:nvSpPr>
            <p:cNvPr id="54" name="任意多边形 53"/>
            <p:cNvSpPr/>
            <p:nvPr/>
          </p:nvSpPr>
          <p:spPr>
            <a:xfrm>
              <a:off x="35922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29985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24048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8111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2174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6237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00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-5636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-11573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353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3417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7480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1543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5606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59669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53732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77959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18590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99154" y="2685545"/>
            <a:ext cx="8779581" cy="11064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6000" b="1">
                <a:solidFill>
                  <a:schemeClr val="bg1"/>
                </a:solidFill>
                <a:latin typeface="+mn-ea"/>
              </a:rPr>
              <a:t>Knowledge Graph</a:t>
            </a:r>
            <a:endParaRPr lang="zh-CN" altLang="en-US" sz="6000" b="1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99154" y="3889669"/>
            <a:ext cx="6697556" cy="565604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TW" altLang="en-US" sz="2800">
                <a:solidFill>
                  <a:schemeClr val="accent1"/>
                </a:solidFill>
                <a:latin typeface="+mn-ea"/>
              </a:rPr>
              <a:t>蘇建文</a:t>
            </a:r>
            <a:endParaRPr lang="zh-CN" altLang="en-US" sz="280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44080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75" grpId="0"/>
      <p:bldP spid="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7120" y="941412"/>
            <a:ext cx="193033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Industry</a:t>
            </a:r>
            <a:endParaRPr lang="zh-CN" altLang="en-US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87120" y="1630685"/>
            <a:ext cx="9973675" cy="44590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Google Knowledge Graph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Amazon Product Graph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Facebook Graph API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IBM Watson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Microsoft Satori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LinkedIn Knowledge Graph 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Yandex Object Answer 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CBD71920-EC35-0E45-8E2B-E9FE52D89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2380" y="2344738"/>
            <a:ext cx="4762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25229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7120" y="941412"/>
            <a:ext cx="166103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History</a:t>
            </a:r>
            <a:endParaRPr lang="zh-CN" altLang="en-US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339EC46-0A1E-FD4D-BBA0-BA4440DB0D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9"/>
          <a:stretch/>
        </p:blipFill>
        <p:spPr>
          <a:xfrm>
            <a:off x="2651094" y="1502248"/>
            <a:ext cx="7242812" cy="536880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EEC6BC-9C28-EC48-88C0-753038DF70E6}"/>
              </a:ext>
            </a:extLst>
          </p:cNvPr>
          <p:cNvSpPr/>
          <p:nvPr/>
        </p:nvSpPr>
        <p:spPr>
          <a:xfrm>
            <a:off x="6615113" y="2128838"/>
            <a:ext cx="1057275" cy="80010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AB9DD0E-E315-9849-8C1C-7F702F243386}"/>
              </a:ext>
            </a:extLst>
          </p:cNvPr>
          <p:cNvSpPr/>
          <p:nvPr/>
        </p:nvSpPr>
        <p:spPr>
          <a:xfrm>
            <a:off x="4467227" y="3743740"/>
            <a:ext cx="1057275" cy="57108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452DEA6-0681-C04F-A5FC-87DDAC1A0957}"/>
              </a:ext>
            </a:extLst>
          </p:cNvPr>
          <p:cNvSpPr/>
          <p:nvPr/>
        </p:nvSpPr>
        <p:spPr>
          <a:xfrm>
            <a:off x="2943225" y="2357439"/>
            <a:ext cx="1171575" cy="400050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68EF50-ACCA-2D4F-B6B9-53F42EFE7923}"/>
              </a:ext>
            </a:extLst>
          </p:cNvPr>
          <p:cNvSpPr/>
          <p:nvPr/>
        </p:nvSpPr>
        <p:spPr>
          <a:xfrm>
            <a:off x="6901337" y="605308"/>
            <a:ext cx="5156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TW" dirty="0">
                <a:hlinkClick r:id="rId4"/>
              </a:rPr>
              <a:t>https://www.jiqizhixin.com/articles/2017-11-03-24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142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4127"/>
            <a:ext cx="620073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Knowledge Representation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73290" y="1630685"/>
            <a:ext cx="9973675" cy="224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 triples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fr-FR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ABox</a:t>
            </a:r>
            <a:r>
              <a:rPr lang="fr-F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(assertions) versus </a:t>
            </a:r>
            <a:r>
              <a:rPr lang="fr-FR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TBox</a:t>
            </a:r>
            <a:r>
              <a:rPr lang="fr-F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(</a:t>
            </a:r>
            <a:r>
              <a:rPr lang="fr-FR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terminology</a:t>
            </a:r>
            <a:r>
              <a:rPr lang="fr-FR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)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Semantic Web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Information Extraction from Text</a:t>
            </a:r>
          </a:p>
        </p:txBody>
      </p:sp>
    </p:spTree>
    <p:extLst>
      <p:ext uri="{BB962C8B-B14F-4D97-AF65-F5344CB8AC3E}">
        <p14:creationId xmlns:p14="http://schemas.microsoft.com/office/powerpoint/2010/main" val="258191849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7120" y="854127"/>
            <a:ext cx="243688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RDF triples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A1015ED1-B126-FF45-B1C6-682B3CFD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0" y="3589337"/>
            <a:ext cx="5410200" cy="2336800"/>
          </a:xfrm>
          <a:prstGeom prst="rect">
            <a:avLst/>
          </a:prstGeom>
        </p:spPr>
      </p:pic>
      <p:sp>
        <p:nvSpPr>
          <p:cNvPr id="13" name="文本框 64">
            <a:extLst>
              <a:ext uri="{FF2B5EF4-FFF2-40B4-BE49-F238E27FC236}">
                <a16:creationId xmlns:a16="http://schemas.microsoft.com/office/drawing/2014/main" id="{7C8C4874-5453-3F4D-94AD-491860A57113}"/>
              </a:ext>
            </a:extLst>
          </p:cNvPr>
          <p:cNvSpPr txBox="1"/>
          <p:nvPr/>
        </p:nvSpPr>
        <p:spPr>
          <a:xfrm>
            <a:off x="1026579" y="1805255"/>
            <a:ext cx="9973675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Linked data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透過三元組（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Triple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）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之結構，以主詞（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Subject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）─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述詞（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Predicate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）─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受詞（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Object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）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構成之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Statement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描述資訊實體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24876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73290" y="958629"/>
            <a:ext cx="308289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 err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ABox</a:t>
            </a:r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 vs </a:t>
            </a:r>
            <a:r>
              <a:rPr lang="en-US" altLang="zh-CN" sz="3600" b="1" dirty="0" err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TBox</a:t>
            </a:r>
            <a:endParaRPr lang="en-US" altLang="zh-CN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3080452-1C83-524F-BE0C-BF9F7005D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88003"/>
            <a:ext cx="5310188" cy="3868283"/>
          </a:xfrm>
          <a:prstGeom prst="rect">
            <a:avLst/>
          </a:prstGeom>
        </p:spPr>
      </p:pic>
      <p:sp>
        <p:nvSpPr>
          <p:cNvPr id="14" name="文本框 64">
            <a:extLst>
              <a:ext uri="{FF2B5EF4-FFF2-40B4-BE49-F238E27FC236}">
                <a16:creationId xmlns:a16="http://schemas.microsoft.com/office/drawing/2014/main" id="{C85C0D0A-FCA1-3A41-A791-E94DBF1B11F8}"/>
              </a:ext>
            </a:extLst>
          </p:cNvPr>
          <p:cNvSpPr txBox="1"/>
          <p:nvPr/>
        </p:nvSpPr>
        <p:spPr>
          <a:xfrm>
            <a:off x="873290" y="2110183"/>
            <a:ext cx="5222710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TBox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定義了特定知識領域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ABox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包含了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TBox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中概念的實例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240832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7120" y="854127"/>
            <a:ext cx="355417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Semantic Web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CFE51F-F5A6-3043-AAFB-DFF381CE6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390" y="2432579"/>
            <a:ext cx="4084634" cy="2696473"/>
          </a:xfrm>
          <a:prstGeom prst="rect">
            <a:avLst/>
          </a:prstGeom>
        </p:spPr>
      </p:pic>
      <p:sp>
        <p:nvSpPr>
          <p:cNvPr id="14" name="文本框 64">
            <a:extLst>
              <a:ext uri="{FF2B5EF4-FFF2-40B4-BE49-F238E27FC236}">
                <a16:creationId xmlns:a16="http://schemas.microsoft.com/office/drawing/2014/main" id="{F970EA13-49D4-C949-8287-A0C5C8C23479}"/>
              </a:ext>
            </a:extLst>
          </p:cNvPr>
          <p:cNvSpPr txBox="1"/>
          <p:nvPr/>
        </p:nvSpPr>
        <p:spPr>
          <a:xfrm>
            <a:off x="1026579" y="1805255"/>
            <a:ext cx="6360059" cy="44590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Standards for defining and exchanging knowledge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RDF, </a:t>
            </a:r>
            <a:r>
              <a:rPr lang="en-US" altLang="zh-CN" sz="2400" b="1" dirty="0" err="1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RDFa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, JSON-LD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,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schema.org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RDFS, OWL, SKOS, FOAF 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Annotated data provide critical resource for automation 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Major weakness: annotate everything? 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7729237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73290" y="1028696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RDFS</a:t>
            </a:r>
          </a:p>
        </p:txBody>
      </p:sp>
      <p:sp>
        <p:nvSpPr>
          <p:cNvPr id="13" name="文本框 64">
            <a:extLst>
              <a:ext uri="{FF2B5EF4-FFF2-40B4-BE49-F238E27FC236}">
                <a16:creationId xmlns:a16="http://schemas.microsoft.com/office/drawing/2014/main" id="{7C8C4874-5453-3F4D-94AD-491860A57113}"/>
              </a:ext>
            </a:extLst>
          </p:cNvPr>
          <p:cNvSpPr txBox="1"/>
          <p:nvPr/>
        </p:nvSpPr>
        <p:spPr>
          <a:xfrm>
            <a:off x="1026579" y="1805255"/>
            <a:ext cx="9973675" cy="168905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RDFS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在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RDF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的基礎上定義了一些固定的關鍵詞如：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Class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subClassOf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type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Property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subPropertyOf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Domain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，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Range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以及多了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Schema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層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6969F97-0116-584F-A31A-0FE152A44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12" y="3813175"/>
            <a:ext cx="74422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35042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73290" y="854127"/>
            <a:ext cx="720902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Information Extraction from Text</a:t>
            </a: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73290" y="1630685"/>
            <a:ext cx="9973675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Many challenges: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chunking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polysemy/word sense disambiguation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entity coreference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relational extraction </a:t>
            </a:r>
          </a:p>
        </p:txBody>
      </p:sp>
    </p:spTree>
    <p:extLst>
      <p:ext uri="{BB962C8B-B14F-4D97-AF65-F5344CB8AC3E}">
        <p14:creationId xmlns:p14="http://schemas.microsoft.com/office/powerpoint/2010/main" val="83982985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87120" y="897101"/>
            <a:ext cx="671850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Entity Coreference Resolution</a:t>
            </a:r>
            <a:endParaRPr lang="zh-CN" altLang="en-US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1369678" y="1796895"/>
            <a:ext cx="9132859" cy="1135054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The task involves determining which entity mentions in a text or dialogue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refer to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the same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real-world entity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.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9E78A02-0C88-E04B-A212-444A17C03D12}"/>
              </a:ext>
            </a:extLst>
          </p:cNvPr>
          <p:cNvSpPr/>
          <p:nvPr/>
        </p:nvSpPr>
        <p:spPr>
          <a:xfrm>
            <a:off x="4214948" y="6308671"/>
            <a:ext cx="7898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600" dirty="0">
                <a:hlinkClick r:id="rId3"/>
              </a:rPr>
              <a:t>https://pdfs.semanticscholar.org/1fa9/c6f27335c377bded31ca8f7c1e39e25374ad.pdf</a:t>
            </a:r>
            <a:endParaRPr lang="zh-TW" altLang="en-US" sz="16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7117112-1901-024E-93C7-6EE183D34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5150" y="3530237"/>
            <a:ext cx="85217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6567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359104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Basic problems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73290" y="1718002"/>
            <a:ext cx="6070435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Who are the entities (nodes) in the graph?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What are their attributes and types (labels)?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How are they related (edges)?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516A1FF-CEFB-654E-B379-BE4DF1608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08" y="941668"/>
            <a:ext cx="4894869" cy="533430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CC1D7D1-E96F-6245-AF8E-9A0C74BA2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710" y="960833"/>
            <a:ext cx="4711704" cy="519708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CED168A9-C22D-DD43-8D94-D94742DBA8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1016522"/>
            <a:ext cx="4816164" cy="502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101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矩形 107"/>
          <p:cNvSpPr/>
          <p:nvPr/>
        </p:nvSpPr>
        <p:spPr>
          <a:xfrm>
            <a:off x="2747222" y="598308"/>
            <a:ext cx="6697556" cy="904863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>
                <a:solidFill>
                  <a:schemeClr val="accent1"/>
                </a:solidFill>
                <a:latin typeface="+mn-ea"/>
              </a:rPr>
              <a:t>CONTENTS</a:t>
            </a:r>
            <a:endParaRPr lang="zh-CN" altLang="en-US" sz="4400" b="1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55" name="Picture 2" descr="Tutorial Overview">
            <a:extLst>
              <a:ext uri="{FF2B5EF4-FFF2-40B4-BE49-F238E27FC236}">
                <a16:creationId xmlns:a16="http://schemas.microsoft.com/office/drawing/2014/main" id="{89F4BAAA-72D4-43F9-8B1C-46ABBCBF9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31" y="2139745"/>
            <a:ext cx="7672737" cy="386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961282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873290" y="854127"/>
            <a:ext cx="721864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Knowledge Graph Construction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45ACD30-86AD-49F3-986B-5A84D4266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492" y="1630685"/>
            <a:ext cx="6423453" cy="484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60093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58659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5701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812743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8978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16682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032523" y="1739505"/>
            <a:ext cx="2194349" cy="3582188"/>
          </a:xfrm>
          <a:custGeom>
            <a:avLst/>
            <a:gdLst>
              <a:gd name="connsiteX0" fmla="*/ 895550 w 2194349"/>
              <a:gd name="connsiteY0" fmla="*/ 0 h 3582188"/>
              <a:gd name="connsiteX1" fmla="*/ 1288446 w 2194349"/>
              <a:gd name="connsiteY1" fmla="*/ 0 h 3582188"/>
              <a:gd name="connsiteX2" fmla="*/ 1380209 w 2194349"/>
              <a:gd name="connsiteY2" fmla="*/ 0 h 3582188"/>
              <a:gd name="connsiteX3" fmla="*/ 1709690 w 2194349"/>
              <a:gd name="connsiteY3" fmla="*/ 0 h 3582188"/>
              <a:gd name="connsiteX4" fmla="*/ 1773105 w 2194349"/>
              <a:gd name="connsiteY4" fmla="*/ 0 h 3582188"/>
              <a:gd name="connsiteX5" fmla="*/ 2194349 w 2194349"/>
              <a:gd name="connsiteY5" fmla="*/ 0 h 3582188"/>
              <a:gd name="connsiteX6" fmla="*/ 1298799 w 2194349"/>
              <a:gd name="connsiteY6" fmla="*/ 3582188 h 3582188"/>
              <a:gd name="connsiteX7" fmla="*/ 877555 w 2194349"/>
              <a:gd name="connsiteY7" fmla="*/ 3582188 h 3582188"/>
              <a:gd name="connsiteX8" fmla="*/ 814140 w 2194349"/>
              <a:gd name="connsiteY8" fmla="*/ 3582188 h 3582188"/>
              <a:gd name="connsiteX9" fmla="*/ 484659 w 2194349"/>
              <a:gd name="connsiteY9" fmla="*/ 3582188 h 3582188"/>
              <a:gd name="connsiteX10" fmla="*/ 392896 w 2194349"/>
              <a:gd name="connsiteY10" fmla="*/ 3582188 h 3582188"/>
              <a:gd name="connsiteX11" fmla="*/ 0 w 2194349"/>
              <a:gd name="connsiteY11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4349" h="3582188">
                <a:moveTo>
                  <a:pt x="895550" y="0"/>
                </a:moveTo>
                <a:lnTo>
                  <a:pt x="1288446" y="0"/>
                </a:lnTo>
                <a:lnTo>
                  <a:pt x="1380209" y="0"/>
                </a:lnTo>
                <a:lnTo>
                  <a:pt x="1709690" y="0"/>
                </a:lnTo>
                <a:lnTo>
                  <a:pt x="1773105" y="0"/>
                </a:lnTo>
                <a:lnTo>
                  <a:pt x="2194349" y="0"/>
                </a:lnTo>
                <a:lnTo>
                  <a:pt x="1298799" y="3582188"/>
                </a:lnTo>
                <a:lnTo>
                  <a:pt x="877555" y="3582188"/>
                </a:lnTo>
                <a:lnTo>
                  <a:pt x="814140" y="3582188"/>
                </a:lnTo>
                <a:lnTo>
                  <a:pt x="484659" y="3582188"/>
                </a:lnTo>
                <a:lnTo>
                  <a:pt x="392896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5759957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6068699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6377441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11549555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4379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3263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12148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11032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09916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08800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7684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06568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5452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043370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032212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21053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009895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98736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87578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976419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965261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4102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942944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31785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2062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0946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9831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88715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87599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6483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85367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1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83135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355834" y="2765942"/>
            <a:ext cx="0" cy="14303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929506" y="2718991"/>
            <a:ext cx="1154483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</a:t>
            </a:r>
          </a:p>
          <a:p>
            <a:pPr algn="ctr"/>
            <a:r>
              <a:rPr lang="en-US" altLang="zh-CN" sz="6600" b="1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02</a:t>
            </a:r>
            <a:endParaRPr lang="zh-CN" altLang="en-US" sz="6600" b="1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79073" y="2653436"/>
            <a:ext cx="4801314" cy="1754326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defTabSz="914400">
              <a:defRPr/>
            </a:pPr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Knowledge	</a:t>
            </a:r>
          </a:p>
          <a:p>
            <a:pPr lvl="0" defTabSz="914400">
              <a:defRPr/>
            </a:pPr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Extraction</a:t>
            </a:r>
            <a:endParaRPr lang="zh-CN" altLang="en-US" sz="5400" b="1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77092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309251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What	is	NLP?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C341A48-C970-4CDC-8F45-8AE33DB4C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04" y="1634375"/>
            <a:ext cx="9259592" cy="500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3527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158785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Knowledge	Extraction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A89486-B470-4256-952E-608671CF9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855" y="1634375"/>
            <a:ext cx="8960048" cy="50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65422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406233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Breaking it Down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C1BEE4F-48E8-D14E-99EF-CE22ED18B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454" y="1776292"/>
            <a:ext cx="8534763" cy="453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647688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198483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Tagging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2AA51D5-3F33-4C57-B932-1B91EE45CE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379"/>
          <a:stretch/>
        </p:blipFill>
        <p:spPr>
          <a:xfrm>
            <a:off x="1568743" y="1634375"/>
            <a:ext cx="9054513" cy="333080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CD97F9F0-9186-4365-8886-0E52B26ADD4B}"/>
              </a:ext>
            </a:extLst>
          </p:cNvPr>
          <p:cNvSpPr/>
          <p:nvPr/>
        </p:nvSpPr>
        <p:spPr>
          <a:xfrm>
            <a:off x="2248250" y="4185008"/>
            <a:ext cx="3447875" cy="5704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51997AC-7D78-48F6-B298-5ECF535A908B}"/>
              </a:ext>
            </a:extLst>
          </p:cNvPr>
          <p:cNvSpPr/>
          <p:nvPr/>
        </p:nvSpPr>
        <p:spPr>
          <a:xfrm>
            <a:off x="4412609" y="3455167"/>
            <a:ext cx="3330430" cy="57045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本框 64">
            <a:extLst>
              <a:ext uri="{FF2B5EF4-FFF2-40B4-BE49-F238E27FC236}">
                <a16:creationId xmlns:a16="http://schemas.microsoft.com/office/drawing/2014/main" id="{729A47E4-1936-294F-9561-0F75917F0245}"/>
              </a:ext>
            </a:extLst>
          </p:cNvPr>
          <p:cNvSpPr txBox="1"/>
          <p:nvPr/>
        </p:nvSpPr>
        <p:spPr>
          <a:xfrm>
            <a:off x="1568743" y="5265353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Common approaches include CRFs, CNNs, LSTMs </a:t>
            </a:r>
          </a:p>
        </p:txBody>
      </p:sp>
    </p:spTree>
    <p:extLst>
      <p:ext uri="{BB962C8B-B14F-4D97-AF65-F5344CB8AC3E}">
        <p14:creationId xmlns:p14="http://schemas.microsoft.com/office/powerpoint/2010/main" val="1876069382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CRFs</a:t>
            </a:r>
            <a:endParaRPr lang="zh-CN" altLang="en-US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6" name="文本框 64">
            <a:extLst>
              <a:ext uri="{FF2B5EF4-FFF2-40B4-BE49-F238E27FC236}">
                <a16:creationId xmlns:a16="http://schemas.microsoft.com/office/drawing/2014/main" id="{729A47E4-1936-294F-9561-0F75917F0245}"/>
              </a:ext>
            </a:extLst>
          </p:cNvPr>
          <p:cNvSpPr txBox="1"/>
          <p:nvPr/>
        </p:nvSpPr>
        <p:spPr>
          <a:xfrm>
            <a:off x="1109162" y="1634375"/>
            <a:ext cx="9973675" cy="224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Conditional random field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應用於標籤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—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樣本特徵對應問題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計算的是「條件概率」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在分詞</a:t>
            </a:r>
            <a:r>
              <a:rPr lang="en-US" altLang="zh-TW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 &amp; </a:t>
            </a:r>
            <a:r>
              <a:rPr lang="zh-TW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命名實體識別表現出色</a:t>
            </a:r>
            <a:endParaRPr lang="en-US" altLang="zh-TW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C4C028-2D81-CF49-9E70-9636018EF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9888" y="1665885"/>
            <a:ext cx="5264457" cy="395271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EEFA644-4D03-6F41-B5D8-0C137DAC56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533" r="21408"/>
          <a:stretch/>
        </p:blipFill>
        <p:spPr>
          <a:xfrm>
            <a:off x="1104398" y="4543712"/>
            <a:ext cx="4943475" cy="14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61650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94425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Detecting Named Entities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AD5EC51-36ED-7D42-A5A2-CE0349F5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117" y="1808945"/>
            <a:ext cx="9083766" cy="437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4961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759214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NLP annotations -&gt; features for IE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A3A242-EF7D-164F-9E31-89496A5FF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406" y="1808945"/>
            <a:ext cx="6653349" cy="46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246545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711605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Within-document Coreference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A47A5BD-3380-A346-8DF5-F4F39EAD2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9356" y="1634375"/>
            <a:ext cx="9298759" cy="46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320113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58659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5701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812743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8978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16682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032523" y="1739505"/>
            <a:ext cx="2194349" cy="3582188"/>
          </a:xfrm>
          <a:custGeom>
            <a:avLst/>
            <a:gdLst>
              <a:gd name="connsiteX0" fmla="*/ 895550 w 2194349"/>
              <a:gd name="connsiteY0" fmla="*/ 0 h 3582188"/>
              <a:gd name="connsiteX1" fmla="*/ 1288446 w 2194349"/>
              <a:gd name="connsiteY1" fmla="*/ 0 h 3582188"/>
              <a:gd name="connsiteX2" fmla="*/ 1380209 w 2194349"/>
              <a:gd name="connsiteY2" fmla="*/ 0 h 3582188"/>
              <a:gd name="connsiteX3" fmla="*/ 1709690 w 2194349"/>
              <a:gd name="connsiteY3" fmla="*/ 0 h 3582188"/>
              <a:gd name="connsiteX4" fmla="*/ 1773105 w 2194349"/>
              <a:gd name="connsiteY4" fmla="*/ 0 h 3582188"/>
              <a:gd name="connsiteX5" fmla="*/ 2194349 w 2194349"/>
              <a:gd name="connsiteY5" fmla="*/ 0 h 3582188"/>
              <a:gd name="connsiteX6" fmla="*/ 1298799 w 2194349"/>
              <a:gd name="connsiteY6" fmla="*/ 3582188 h 3582188"/>
              <a:gd name="connsiteX7" fmla="*/ 877555 w 2194349"/>
              <a:gd name="connsiteY7" fmla="*/ 3582188 h 3582188"/>
              <a:gd name="connsiteX8" fmla="*/ 814140 w 2194349"/>
              <a:gd name="connsiteY8" fmla="*/ 3582188 h 3582188"/>
              <a:gd name="connsiteX9" fmla="*/ 484659 w 2194349"/>
              <a:gd name="connsiteY9" fmla="*/ 3582188 h 3582188"/>
              <a:gd name="connsiteX10" fmla="*/ 392896 w 2194349"/>
              <a:gd name="connsiteY10" fmla="*/ 3582188 h 3582188"/>
              <a:gd name="connsiteX11" fmla="*/ 0 w 2194349"/>
              <a:gd name="connsiteY11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4349" h="3582188">
                <a:moveTo>
                  <a:pt x="895550" y="0"/>
                </a:moveTo>
                <a:lnTo>
                  <a:pt x="1288446" y="0"/>
                </a:lnTo>
                <a:lnTo>
                  <a:pt x="1380209" y="0"/>
                </a:lnTo>
                <a:lnTo>
                  <a:pt x="1709690" y="0"/>
                </a:lnTo>
                <a:lnTo>
                  <a:pt x="1773105" y="0"/>
                </a:lnTo>
                <a:lnTo>
                  <a:pt x="2194349" y="0"/>
                </a:lnTo>
                <a:lnTo>
                  <a:pt x="1298799" y="3582188"/>
                </a:lnTo>
                <a:lnTo>
                  <a:pt x="877555" y="3582188"/>
                </a:lnTo>
                <a:lnTo>
                  <a:pt x="814140" y="3582188"/>
                </a:lnTo>
                <a:lnTo>
                  <a:pt x="484659" y="3582188"/>
                </a:lnTo>
                <a:lnTo>
                  <a:pt x="392896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5759957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6068699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6377441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11549555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4379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3263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12148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11032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09916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08800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7684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06568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5452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043370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032212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21053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009895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98736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87578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976419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965261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4102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942944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31785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2062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0946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9831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88715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87599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6483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85367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1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83135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355834" y="2765942"/>
            <a:ext cx="0" cy="14303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929506" y="2718991"/>
            <a:ext cx="1154483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</a:t>
            </a:r>
          </a:p>
          <a:p>
            <a:pPr algn="ctr"/>
            <a:r>
              <a:rPr lang="en-US" altLang="zh-CN" sz="6600" b="1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01</a:t>
            </a:r>
            <a:endParaRPr lang="zh-CN" altLang="en-US" sz="6600" b="1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012570" y="2237937"/>
            <a:ext cx="4087979" cy="258532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ctr" defTabSz="914400">
              <a:defRPr/>
            </a:pPr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What is </a:t>
            </a:r>
          </a:p>
          <a:p>
            <a:pPr lvl="0" algn="ctr" defTabSz="914400">
              <a:defRPr/>
            </a:pPr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Knowledge</a:t>
            </a:r>
          </a:p>
          <a:p>
            <a:pPr lvl="0" algn="ctr" defTabSz="914400">
              <a:defRPr/>
            </a:pPr>
            <a:r>
              <a:rPr lang="en-US" altLang="zh-CN" sz="5400" b="1">
                <a:solidFill>
                  <a:schemeClr val="bg1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Graph?</a:t>
            </a:r>
            <a:endParaRPr lang="zh-CN" altLang="en-US" sz="5400" b="1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16623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601158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Entity Resolution &amp; Linking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0DE1662-1572-3B45-B15F-7388A30CD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265" y="1653969"/>
            <a:ext cx="9034780" cy="4893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2301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772839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Entity Names: Two Main Problems 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DD71230-F799-394F-B352-E0E7E0185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983" y="1634375"/>
            <a:ext cx="9044033" cy="487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7251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56755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Entity Linking Approach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D707704-F35C-9F49-89DA-5401230ED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912" y="1750162"/>
            <a:ext cx="7827917" cy="466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572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Information Extraction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36C6650-7498-8A4B-BC2B-C6033B598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902" y="1634375"/>
            <a:ext cx="8714196" cy="488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825329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18763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Information Extraction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A0B490C-CB96-934F-9474-EF3370DA3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69" y="1680978"/>
            <a:ext cx="8412117" cy="462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3705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8004114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Effect of supervision on extractions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B149EA-6CAF-314F-AA90-F573A30D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33" y="1808945"/>
            <a:ext cx="7021133" cy="4680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9910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386997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Defining domain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575F1EED-FFAA-DE41-A7D2-58013B1E8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68" y="1808945"/>
            <a:ext cx="7894864" cy="436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59843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96830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Defining Domain: Manual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F020E494-CD3A-A44F-91DB-9C4CA7350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46" y="2292270"/>
            <a:ext cx="7900307" cy="4302935"/>
          </a:xfrm>
          <a:prstGeom prst="rect">
            <a:avLst/>
          </a:prstGeom>
        </p:spPr>
      </p:pic>
      <p:sp>
        <p:nvSpPr>
          <p:cNvPr id="14" name="文本框 64">
            <a:extLst>
              <a:ext uri="{FF2B5EF4-FFF2-40B4-BE49-F238E27FC236}">
                <a16:creationId xmlns:a16="http://schemas.microsoft.com/office/drawing/2014/main" id="{E6FBE09C-A3CE-324B-90DC-78E5C5DFF76B}"/>
              </a:ext>
            </a:extLst>
          </p:cNvPr>
          <p:cNvSpPr txBox="1"/>
          <p:nvPr/>
        </p:nvSpPr>
        <p:spPr>
          <a:xfrm>
            <a:off x="873290" y="1634375"/>
            <a:ext cx="9973675" cy="58105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Never-Ending Language Learner (NELL)</a:t>
            </a:r>
          </a:p>
        </p:txBody>
      </p:sp>
    </p:spTree>
    <p:extLst>
      <p:ext uri="{BB962C8B-B14F-4D97-AF65-F5344CB8AC3E}">
        <p14:creationId xmlns:p14="http://schemas.microsoft.com/office/powerpoint/2010/main" val="4082424752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785022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Defining Domain: Semi-automatic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2688E1F-5F55-D348-9174-E64D4C9E9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08" y="1808945"/>
            <a:ext cx="8847183" cy="467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69191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661270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Defining Domain: Automatic </a:t>
            </a:r>
          </a:p>
        </p:txBody>
      </p:sp>
      <p:sp>
        <p:nvSpPr>
          <p:cNvPr id="13" name="文本框 64">
            <a:extLst>
              <a:ext uri="{FF2B5EF4-FFF2-40B4-BE49-F238E27FC236}">
                <a16:creationId xmlns:a16="http://schemas.microsoft.com/office/drawing/2014/main" id="{993628CB-DD48-9C4A-B134-EAEA737F347B}"/>
              </a:ext>
            </a:extLst>
          </p:cNvPr>
          <p:cNvSpPr txBox="1"/>
          <p:nvPr/>
        </p:nvSpPr>
        <p:spPr>
          <a:xfrm>
            <a:off x="887120" y="1808945"/>
            <a:ext cx="9973675" cy="390504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Any noun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phrase is a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candidate entity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Dog, cat, cow, reptile, mammal, apple, greens, mixed greens, lettuce, red leaf lettuce, romaine lettuce, iceberg lettuce... </a:t>
            </a:r>
            <a:b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</a:b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Any verb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phrase is a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candidate relation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Eats, feasts on, grazes, consumes </a:t>
            </a:r>
          </a:p>
        </p:txBody>
      </p:sp>
    </p:spTree>
    <p:extLst>
      <p:ext uri="{BB962C8B-B14F-4D97-AF65-F5344CB8AC3E}">
        <p14:creationId xmlns:p14="http://schemas.microsoft.com/office/powerpoint/2010/main" val="113683090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48068" y="854127"/>
            <a:ext cx="427392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Knowledge Graph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B3F7F5B-F1E4-4E29-933A-64054BFA1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2"/>
          <a:stretch/>
        </p:blipFill>
        <p:spPr>
          <a:xfrm>
            <a:off x="7460054" y="2004969"/>
            <a:ext cx="3595267" cy="3881473"/>
          </a:xfrm>
          <a:prstGeom prst="rect">
            <a:avLst/>
          </a:prstGeom>
        </p:spPr>
      </p:pic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73290" y="2041557"/>
            <a:ext cx="6374798" cy="22430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Nodes are entities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Nodes are labeled with attributes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Edges between two nodes capture a relationship between entities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F33BA595-21F1-4EF2-8E1A-387E21CCDF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23"/>
          <a:stretch/>
        </p:blipFill>
        <p:spPr>
          <a:xfrm>
            <a:off x="7512852" y="2111733"/>
            <a:ext cx="3542469" cy="371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651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Learning Extractors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BE886AF-E7B2-0E4B-AC42-F1F07460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1340" y="1808945"/>
            <a:ext cx="7887426" cy="435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370051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453201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Learning Extractors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BA94385-2B91-0F49-A192-10067E31C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6639" y="1808945"/>
            <a:ext cx="8638721" cy="468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5439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4318811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Scoring candidate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C8ED99A-C959-C940-B499-A3DD4A4D2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74" y="1808945"/>
            <a:ext cx="7689669" cy="423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187642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6489277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Scoring the candidate facts 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224030-6ADF-A04D-95C0-D4E277B99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420" y="1808945"/>
            <a:ext cx="8181159" cy="465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35907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</a:rPr>
              <a:t>Impact of early supervision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DD9CC58-87A8-1E49-80F2-9D09062EE7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607" y="1923013"/>
            <a:ext cx="9370786" cy="417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60082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5097870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IE systems in practice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323A30E-3F7C-6F49-BC7A-97CE4DA9E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786" y="1502303"/>
            <a:ext cx="8935489" cy="489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87913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5972"/>
            <a:ext cx="7707559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Knowledge Extraction: Key Points </a:t>
            </a:r>
          </a:p>
        </p:txBody>
      </p:sp>
      <p:sp>
        <p:nvSpPr>
          <p:cNvPr id="12" name="文本框 64">
            <a:extLst>
              <a:ext uri="{FF2B5EF4-FFF2-40B4-BE49-F238E27FC236}">
                <a16:creationId xmlns:a16="http://schemas.microsoft.com/office/drawing/2014/main" id="{EB9BE5E1-668F-094C-AA2F-AD47B0DAA177}"/>
              </a:ext>
            </a:extLst>
          </p:cNvPr>
          <p:cNvSpPr txBox="1"/>
          <p:nvPr/>
        </p:nvSpPr>
        <p:spPr>
          <a:xfrm>
            <a:off x="887120" y="1502303"/>
            <a:ext cx="9973675" cy="50130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Built on the foundation of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NLP techniques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Part-of-speech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tagging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, dependency parsing,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named</a:t>
            </a:r>
            <a:b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</a:b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entity recognition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coreference resolution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...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Challenging problems with very useful outputs 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Information extraction techniques use NLP to: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define the domain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extract entities and relations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score candidate outputs </a:t>
            </a:r>
          </a:p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Trade-off between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manual &amp; automatic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methods </a:t>
            </a:r>
          </a:p>
        </p:txBody>
      </p:sp>
    </p:spTree>
    <p:extLst>
      <p:ext uri="{BB962C8B-B14F-4D97-AF65-F5344CB8AC3E}">
        <p14:creationId xmlns:p14="http://schemas.microsoft.com/office/powerpoint/2010/main" val="296664553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752528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10612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1370012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874713" y="1920551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362328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784960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207593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630227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9208610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0970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89854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8738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7622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6506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5391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4275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3159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82043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09276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798117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86959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775800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64642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53483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42325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31166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20008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708849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97691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8653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537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6421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65305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64189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63074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1958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60842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59726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-176691" y="1758480"/>
            <a:ext cx="1106331" cy="254302"/>
            <a:chOff x="-115731" y="1766100"/>
            <a:chExt cx="1106331" cy="254302"/>
          </a:xfrm>
          <a:solidFill>
            <a:schemeClr val="accent1"/>
          </a:solidFill>
        </p:grpSpPr>
        <p:sp>
          <p:nvSpPr>
            <p:cNvPr id="54" name="任意多边形 53"/>
            <p:cNvSpPr/>
            <p:nvPr/>
          </p:nvSpPr>
          <p:spPr>
            <a:xfrm>
              <a:off x="35922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29985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24048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8111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2174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6237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00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-5636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-11573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353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3417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7480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1543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5606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59669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53732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77959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18590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99154" y="2833342"/>
            <a:ext cx="8779581" cy="1309269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7200" b="1">
                <a:solidFill>
                  <a:schemeClr val="bg1"/>
                </a:solidFill>
                <a:latin typeface="+mn-ea"/>
              </a:rPr>
              <a:t>The End</a:t>
            </a:r>
            <a:endParaRPr lang="zh-CN" altLang="en-US" sz="7200" b="1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1587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500"/>
                            </p:stCondLst>
                            <p:childTnLst>
                              <p:par>
                                <p:cTn id="1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854127"/>
            <a:ext cx="5622052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Why Knowledge Graph?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87120" y="1630685"/>
            <a:ext cx="9973675" cy="50130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Humans: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Combat </a:t>
            </a:r>
            <a:r>
              <a:rPr lang="en-US" altLang="zh-CN" sz="2400" b="1" dirty="0">
                <a:solidFill>
                  <a:srgbClr val="FF0000"/>
                </a:solidFill>
                <a:latin typeface="+mj-ea"/>
                <a:ea typeface="+mj-ea"/>
                <a:cs typeface="经典综艺体简" panose="02010609000101010101" pitchFamily="49" charset="-122"/>
              </a:rPr>
              <a:t>information overload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Explore via intuitive structure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Tool for supporting knowledge-driven tasks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AIs: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Key ingredient for many AI tasks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Bridge from data to human semantics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Use decades of work on graph analysis</a:t>
            </a:r>
          </a:p>
        </p:txBody>
      </p:sp>
    </p:spTree>
    <p:extLst>
      <p:ext uri="{BB962C8B-B14F-4D97-AF65-F5344CB8AC3E}">
        <p14:creationId xmlns:p14="http://schemas.microsoft.com/office/powerpoint/2010/main" val="16528357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20002" y="854127"/>
            <a:ext cx="697017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Sources of Knowledge Graph</a:t>
            </a:r>
            <a:endParaRPr lang="zh-CN" altLang="en-US" sz="3600" b="1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8" name="文本框 64">
            <a:extLst>
              <a:ext uri="{FF2B5EF4-FFF2-40B4-BE49-F238E27FC236}">
                <a16:creationId xmlns:a16="http://schemas.microsoft.com/office/drawing/2014/main" id="{706402A1-37A5-4D75-88F8-246A70E39C0B}"/>
              </a:ext>
            </a:extLst>
          </p:cNvPr>
          <p:cNvSpPr txBox="1"/>
          <p:nvPr/>
        </p:nvSpPr>
        <p:spPr>
          <a:xfrm>
            <a:off x="887120" y="1630685"/>
            <a:ext cx="9973675" cy="445904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lvl="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Structured Text: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Wikipedia 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Infoboxes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, tables, databases, social nets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Unstructured Text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WWW, news, social media, reference articles 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Images 		</a:t>
            </a:r>
          </a:p>
          <a:p>
            <a:pPr marL="342900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Video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经典综艺体简" panose="02010609000101010101" pitchFamily="49" charset="-122"/>
              </a:rPr>
              <a:t>YouTube, video feeds </a:t>
            </a:r>
          </a:p>
          <a:p>
            <a:pPr marL="800100" lvl="1" indent="-342900" defTabSz="9144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5418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47661" y="901360"/>
            <a:ext cx="4023858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Application 1 QA</a:t>
            </a:r>
            <a:endParaRPr lang="zh-CN" altLang="en-US" sz="3600" b="1" dirty="0">
              <a:solidFill>
                <a:schemeClr val="tx2"/>
              </a:solidFill>
              <a:latin typeface="Century Gothic" panose="020B0502020202020204" pitchFamily="34" charset="0"/>
              <a:ea typeface="+mj-ea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52225E8-5489-E64B-A4B6-E99850DBEB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787" y="1677919"/>
            <a:ext cx="8268426" cy="4791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6994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94948" y="877744"/>
            <a:ext cx="7172156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Application 2 Decision Support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699002E0-EC4A-FA49-9D9E-AEA509812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832" y="1677919"/>
            <a:ext cx="7548336" cy="4714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563951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29" name="任意多边形 28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7" name="直接连接符 36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94948" y="877744"/>
            <a:ext cx="7346883" cy="64633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600" b="1" dirty="0">
                <a:solidFill>
                  <a:schemeClr val="tx2"/>
                </a:solidFill>
                <a:latin typeface="Century Gothic" panose="020B0502020202020204" pitchFamily="34" charset="0"/>
                <a:ea typeface="+mj-ea"/>
              </a:rPr>
              <a:t>Application 3 Fueling Discovery 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FA300B-8F46-A441-A93B-AA73A27AD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4708" y="1677919"/>
            <a:ext cx="8155577" cy="493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49363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200"/>
      </a:accent1>
      <a:accent2>
        <a:srgbClr val="323F4F"/>
      </a:accent2>
      <a:accent3>
        <a:srgbClr val="FFC200"/>
      </a:accent3>
      <a:accent4>
        <a:srgbClr val="323F4F"/>
      </a:accent4>
      <a:accent5>
        <a:srgbClr val="FFC200"/>
      </a:accent5>
      <a:accent6>
        <a:srgbClr val="323F4F"/>
      </a:accent6>
      <a:hlink>
        <a:srgbClr val="FFC200"/>
      </a:hlink>
      <a:folHlink>
        <a:srgbClr val="FFFF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40</TotalTime>
  <Words>1121</Words>
  <Application>Microsoft Office PowerPoint</Application>
  <PresentationFormat>寬螢幕</PresentationFormat>
  <Paragraphs>251</Paragraphs>
  <Slides>47</Slides>
  <Notes>47</Notes>
  <HiddenSlides>4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47</vt:i4>
      </vt:variant>
    </vt:vector>
  </HeadingPairs>
  <TitlesOfParts>
    <vt:vector size="54" baseType="lpstr">
      <vt:lpstr>等线</vt:lpstr>
      <vt:lpstr>微软雅黑</vt:lpstr>
      <vt:lpstr>经典综艺体简</vt:lpstr>
      <vt:lpstr>新細明體</vt:lpstr>
      <vt:lpstr>Arial</vt:lpstr>
      <vt:lpstr>Century Gothic</vt:lpstr>
      <vt:lpstr>包图主题2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dc:description>http://www.ypppt.com/</dc:description>
  <cp:lastModifiedBy>吳宛儒</cp:lastModifiedBy>
  <cp:revision>8</cp:revision>
  <dcterms:created xsi:type="dcterms:W3CDTF">2017-08-18T03:02:00Z</dcterms:created>
  <dcterms:modified xsi:type="dcterms:W3CDTF">2019-07-25T07:25:49Z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